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omments/comment1.xml" ContentType="application/vnd.openxmlformats-officedocument.presentationml.comments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3"/>
  </p:sldMasterIdLst>
  <p:sldIdLst>
    <p:sldId id="268" r:id="rId4"/>
    <p:sldId id="269" r:id="rId5"/>
    <p:sldId id="278" r:id="rId6"/>
    <p:sldId id="283" r:id="rId7"/>
    <p:sldId id="275" r:id="rId8"/>
    <p:sldId id="282" r:id="rId9"/>
    <p:sldId id="280" r:id="rId10"/>
    <p:sldId id="281" r:id="rId11"/>
    <p:sldId id="267" r:id="rId12"/>
    <p:sldId id="285" r:id="rId13"/>
    <p:sldId id="286" r:id="rId14"/>
    <p:sldId id="287" r:id="rId15"/>
    <p:sldId id="288" r:id="rId16"/>
    <p:sldId id="266" r:id="rId17"/>
  </p:sldIdLst>
  <p:sldSz cx="12192000" cy="6858000"/>
  <p:notesSz cx="6858000" cy="9144000"/>
  <p:embeddedFontLst>
    <p:embeddedFont>
      <p:font typeface="Montserrat" panose="00000500000000000000" pitchFamily="50" charset="-94"/>
      <p:regular r:id="rId18"/>
      <p:bold r:id="rId19"/>
      <p:italic r:id="rId20"/>
      <p:boldItalic r:id="rId21"/>
    </p:embeddedFont>
    <p:embeddedFont>
      <p:font typeface="Montserrat Extra Bold" panose="00000900000000000000" pitchFamily="50" charset="-94"/>
      <p:bold r:id="rId22"/>
    </p:embeddedFont>
    <p:embeddedFont>
      <p:font typeface="Montserrat Light" panose="00000400000000000000" pitchFamily="50" charset="-94"/>
      <p:regular r:id="rId23"/>
      <p:italic r:id="rId24"/>
    </p:embeddedFont>
    <p:embeddedFont>
      <p:font typeface="Montserrat Semi Bold" panose="00000700000000000000" pitchFamily="50" charset="-94"/>
      <p:bold r:id="rId25"/>
    </p:embeddedFont>
  </p:embeddedFontLst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iza" initials="R" lastIdx="1" clrIdx="0">
    <p:extLst>
      <p:ext uri="{19B8F6BF-5375-455C-9EA6-DF929625EA0E}">
        <p15:presenceInfo xmlns:p15="http://schemas.microsoft.com/office/powerpoint/2012/main" userId="Riz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6BEC1"/>
    <a:srgbClr val="E30613"/>
    <a:srgbClr val="EB5B29"/>
    <a:srgbClr val="004F8A"/>
    <a:srgbClr val="004376"/>
    <a:srgbClr val="0000A8"/>
    <a:srgbClr val="594B99"/>
    <a:srgbClr val="595959"/>
    <a:srgbClr val="919190"/>
    <a:srgbClr val="083E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7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font" Target="fonts/font1.fntdata"/><Relationship Id="rId26" Type="http://schemas.openxmlformats.org/officeDocument/2006/relationships/commentAuthors" Target="commentAuthors.xml"/><Relationship Id="rId3" Type="http://schemas.openxmlformats.org/officeDocument/2006/relationships/slideMaster" Target="slideMasters/slideMaster1.xml"/><Relationship Id="rId21" Type="http://schemas.openxmlformats.org/officeDocument/2006/relationships/font" Target="fonts/font4.fntdata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font" Target="fonts/font8.fntdata"/><Relationship Id="rId2" Type="http://schemas.openxmlformats.org/officeDocument/2006/relationships/customXml" Target="../customXml/item2.xml"/><Relationship Id="rId16" Type="http://schemas.openxmlformats.org/officeDocument/2006/relationships/slide" Target="slides/slide13.xml"/><Relationship Id="rId20" Type="http://schemas.openxmlformats.org/officeDocument/2006/relationships/font" Target="fonts/font3.fntdata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font" Target="fonts/font7.fntdata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font" Target="fonts/font6.fntdata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font" Target="fonts/font2.fntdata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font" Target="fonts/font5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tr-T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tr-TR" dirty="0"/>
              <a:t>Grafik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tr-T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Sayfa1!$B$1</c:f>
              <c:strCache>
                <c:ptCount val="1"/>
                <c:pt idx="0">
                  <c:v>Seri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Sayfa1!$A$2:$A$5</c:f>
              <c:strCache>
                <c:ptCount val="4"/>
                <c:pt idx="0">
                  <c:v>Kategori 1</c:v>
                </c:pt>
                <c:pt idx="1">
                  <c:v>Kategori 2</c:v>
                </c:pt>
                <c:pt idx="2">
                  <c:v>Kategori 3</c:v>
                </c:pt>
                <c:pt idx="3">
                  <c:v>Kategori 4</c:v>
                </c:pt>
              </c:strCache>
            </c:strRef>
          </c:cat>
          <c:val>
            <c:numRef>
              <c:f>Sayfa1!$B$2:$B$5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3D1-4D7E-86A8-9EE6763074F9}"/>
            </c:ext>
          </c:extLst>
        </c:ser>
        <c:ser>
          <c:idx val="1"/>
          <c:order val="1"/>
          <c:tx>
            <c:strRef>
              <c:f>Sayfa1!$C$1</c:f>
              <c:strCache>
                <c:ptCount val="1"/>
                <c:pt idx="0">
                  <c:v>Seri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Sayfa1!$A$2:$A$5</c:f>
              <c:strCache>
                <c:ptCount val="4"/>
                <c:pt idx="0">
                  <c:v>Kategori 1</c:v>
                </c:pt>
                <c:pt idx="1">
                  <c:v>Kategori 2</c:v>
                </c:pt>
                <c:pt idx="2">
                  <c:v>Kategori 3</c:v>
                </c:pt>
                <c:pt idx="3">
                  <c:v>Kategori 4</c:v>
                </c:pt>
              </c:strCache>
            </c:strRef>
          </c:cat>
          <c:val>
            <c:numRef>
              <c:f>Sayfa1!$C$2:$C$5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3D1-4D7E-86A8-9EE6763074F9}"/>
            </c:ext>
          </c:extLst>
        </c:ser>
        <c:ser>
          <c:idx val="2"/>
          <c:order val="2"/>
          <c:tx>
            <c:strRef>
              <c:f>Sayfa1!$D$1</c:f>
              <c:strCache>
                <c:ptCount val="1"/>
                <c:pt idx="0">
                  <c:v>Seri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Sayfa1!$A$2:$A$5</c:f>
              <c:strCache>
                <c:ptCount val="4"/>
                <c:pt idx="0">
                  <c:v>Kategori 1</c:v>
                </c:pt>
                <c:pt idx="1">
                  <c:v>Kategori 2</c:v>
                </c:pt>
                <c:pt idx="2">
                  <c:v>Kategori 3</c:v>
                </c:pt>
                <c:pt idx="3">
                  <c:v>Kategori 4</c:v>
                </c:pt>
              </c:strCache>
            </c:strRef>
          </c:cat>
          <c:val>
            <c:numRef>
              <c:f>Sayfa1!$D$2:$D$5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3D1-4D7E-86A8-9EE6763074F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60122640"/>
        <c:axId val="860125040"/>
      </c:barChart>
      <c:catAx>
        <c:axId val="8601226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tr-TR"/>
          </a:p>
        </c:txPr>
        <c:crossAx val="860125040"/>
        <c:crosses val="autoZero"/>
        <c:auto val="1"/>
        <c:lblAlgn val="ctr"/>
        <c:lblOffset val="100"/>
        <c:noMultiLvlLbl val="0"/>
      </c:catAx>
      <c:valAx>
        <c:axId val="8601250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tr-TR"/>
          </a:p>
        </c:txPr>
        <c:crossAx val="8601226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tr-T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r-T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4-10-02T18:15:33.333" idx="1">
    <p:pos x="10" y="10"/>
    <p:text/>
    <p:extLst>
      <p:ext uri="{C676402C-5697-4E1C-873F-D02D1690AC5C}">
        <p15:threadingInfo xmlns:p15="http://schemas.microsoft.com/office/powerpoint/2012/main" timeZoneBias="-12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Τίτλος και περιεχόμενο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93731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6363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387544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: Köşeleri Yuvarlatılmış 1">
            <a:extLst>
              <a:ext uri="{FF2B5EF4-FFF2-40B4-BE49-F238E27FC236}">
                <a16:creationId xmlns:a16="http://schemas.microsoft.com/office/drawing/2014/main" id="{DE7991F9-9912-420A-6774-0873125BAFAD}"/>
              </a:ext>
            </a:extLst>
          </p:cNvPr>
          <p:cNvSpPr/>
          <p:nvPr/>
        </p:nvSpPr>
        <p:spPr>
          <a:xfrm>
            <a:off x="520700" y="542190"/>
            <a:ext cx="10280651" cy="835906"/>
          </a:xfrm>
          <a:prstGeom prst="roundRect">
            <a:avLst>
              <a:gd name="adj" fmla="val 17854"/>
            </a:avLst>
          </a:prstGeom>
          <a:solidFill>
            <a:schemeClr val="bg1">
              <a:lumMod val="8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/>
              <a:t> </a:t>
            </a:r>
          </a:p>
        </p:txBody>
      </p:sp>
      <p:sp>
        <p:nvSpPr>
          <p:cNvPr id="3" name="Dikdörtgen: Köşeleri Yuvarlatılmış 2">
            <a:extLst>
              <a:ext uri="{FF2B5EF4-FFF2-40B4-BE49-F238E27FC236}">
                <a16:creationId xmlns:a16="http://schemas.microsoft.com/office/drawing/2014/main" id="{47C247D3-0D27-54F1-EED0-D907B3E1F5C1}"/>
              </a:ext>
            </a:extLst>
          </p:cNvPr>
          <p:cNvSpPr/>
          <p:nvPr/>
        </p:nvSpPr>
        <p:spPr>
          <a:xfrm>
            <a:off x="520700" y="1638300"/>
            <a:ext cx="6899275" cy="4486274"/>
          </a:xfrm>
          <a:prstGeom prst="roundRect">
            <a:avLst>
              <a:gd name="adj" fmla="val 4180"/>
            </a:avLst>
          </a:prstGeom>
          <a:solidFill>
            <a:schemeClr val="bg1">
              <a:lumMod val="8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/>
              <a:t> </a:t>
            </a:r>
          </a:p>
        </p:txBody>
      </p:sp>
      <p:sp>
        <p:nvSpPr>
          <p:cNvPr id="4" name="Dikdörtgen: Köşeleri Yuvarlatılmış 3">
            <a:extLst>
              <a:ext uri="{FF2B5EF4-FFF2-40B4-BE49-F238E27FC236}">
                <a16:creationId xmlns:a16="http://schemas.microsoft.com/office/drawing/2014/main" id="{CD38D8D4-670D-0D32-5C81-FEFE4C3979CA}"/>
              </a:ext>
            </a:extLst>
          </p:cNvPr>
          <p:cNvSpPr/>
          <p:nvPr/>
        </p:nvSpPr>
        <p:spPr>
          <a:xfrm>
            <a:off x="7668457" y="1638299"/>
            <a:ext cx="3132894" cy="4486275"/>
          </a:xfrm>
          <a:prstGeom prst="roundRect">
            <a:avLst>
              <a:gd name="adj" fmla="val 5915"/>
            </a:avLst>
          </a:prstGeom>
          <a:solidFill>
            <a:schemeClr val="bg1">
              <a:lumMod val="8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/>
              <a:t> </a:t>
            </a:r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id="{6C19825A-D572-1BF3-2835-30F2DD76140D}"/>
              </a:ext>
            </a:extLst>
          </p:cNvPr>
          <p:cNvSpPr txBox="1"/>
          <p:nvPr/>
        </p:nvSpPr>
        <p:spPr>
          <a:xfrm>
            <a:off x="1020423" y="1934908"/>
            <a:ext cx="41439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>
                <a:solidFill>
                  <a:srgbClr val="002060"/>
                </a:solidFill>
                <a:latin typeface="Montserrat Semi Bold" panose="00000700000000000000" pitchFamily="50" charset="-94"/>
              </a:rPr>
              <a:t>2. </a:t>
            </a:r>
            <a:r>
              <a:rPr lang="tr-TR" sz="3200" dirty="0" err="1">
                <a:solidFill>
                  <a:srgbClr val="002060"/>
                </a:solidFill>
                <a:latin typeface="Montserrat Semi Bold" panose="00000700000000000000" pitchFamily="50" charset="-94"/>
              </a:rPr>
              <a:t>Secondary</a:t>
            </a:r>
            <a:r>
              <a:rPr lang="tr-TR" sz="3200" dirty="0">
                <a:solidFill>
                  <a:srgbClr val="002060"/>
                </a:solidFill>
                <a:latin typeface="Montserrat Semi Bold" panose="00000700000000000000" pitchFamily="50" charset="-94"/>
              </a:rPr>
              <a:t> </a:t>
            </a:r>
            <a:r>
              <a:rPr lang="tr-TR" sz="3200" dirty="0" err="1">
                <a:solidFill>
                  <a:srgbClr val="002060"/>
                </a:solidFill>
                <a:latin typeface="Montserrat Semi Bold" panose="00000700000000000000" pitchFamily="50" charset="-94"/>
              </a:rPr>
              <a:t>Title</a:t>
            </a:r>
            <a:r>
              <a:rPr lang="tr-TR" sz="3200" dirty="0">
                <a:solidFill>
                  <a:srgbClr val="002060"/>
                </a:solidFill>
                <a:latin typeface="Montserrat Semi Bold" panose="00000700000000000000" pitchFamily="50" charset="-94"/>
              </a:rPr>
              <a:t> </a:t>
            </a:r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2F6A3D6E-4870-C278-5E4A-7FBBDC232EBF}"/>
              </a:ext>
            </a:extLst>
          </p:cNvPr>
          <p:cNvSpPr txBox="1"/>
          <p:nvPr/>
        </p:nvSpPr>
        <p:spPr>
          <a:xfrm>
            <a:off x="1020423" y="2596248"/>
            <a:ext cx="5904252" cy="23516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tr-TR" sz="2000" dirty="0" err="1">
                <a:latin typeface="Montserrat Light" panose="00000400000000000000" pitchFamily="50" charset="-94"/>
              </a:rPr>
              <a:t>Lorem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ipsum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dolor</a:t>
            </a:r>
            <a:r>
              <a:rPr lang="tr-TR" sz="2000" dirty="0">
                <a:latin typeface="Montserrat Light" panose="00000400000000000000" pitchFamily="50" charset="-94"/>
              </a:rPr>
              <a:t> sit </a:t>
            </a:r>
            <a:r>
              <a:rPr lang="tr-TR" sz="2000" dirty="0" err="1">
                <a:latin typeface="Montserrat Light" panose="00000400000000000000" pitchFamily="50" charset="-94"/>
              </a:rPr>
              <a:t>amet</a:t>
            </a:r>
            <a:r>
              <a:rPr lang="tr-TR" sz="2000" dirty="0">
                <a:latin typeface="Montserrat Light" panose="00000400000000000000" pitchFamily="50" charset="-94"/>
              </a:rPr>
              <a:t>, </a:t>
            </a:r>
            <a:r>
              <a:rPr lang="tr-TR" sz="2000" dirty="0" err="1">
                <a:latin typeface="Montserrat Light" panose="00000400000000000000" pitchFamily="50" charset="-94"/>
              </a:rPr>
              <a:t>consectetur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adipiscing</a:t>
            </a:r>
            <a:r>
              <a:rPr lang="tr-TR" sz="2000" dirty="0">
                <a:latin typeface="Montserrat Light" panose="00000400000000000000" pitchFamily="50" charset="-94"/>
              </a:rPr>
              <a:t> elit, </a:t>
            </a:r>
            <a:r>
              <a:rPr lang="tr-TR" sz="2000" dirty="0" err="1">
                <a:latin typeface="Montserrat Light" panose="00000400000000000000" pitchFamily="50" charset="-94"/>
              </a:rPr>
              <a:t>sed</a:t>
            </a:r>
            <a:r>
              <a:rPr lang="tr-TR" sz="2000" dirty="0">
                <a:latin typeface="Montserrat Light" panose="00000400000000000000" pitchFamily="50" charset="-94"/>
              </a:rPr>
              <a:t> do </a:t>
            </a:r>
            <a:r>
              <a:rPr lang="tr-TR" sz="2000" dirty="0" err="1">
                <a:latin typeface="Montserrat Light" panose="00000400000000000000" pitchFamily="50" charset="-94"/>
              </a:rPr>
              <a:t>eiusmod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tempor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incididunt</a:t>
            </a:r>
            <a:r>
              <a:rPr lang="tr-TR" sz="2000" dirty="0">
                <a:latin typeface="Montserrat Light" panose="00000400000000000000" pitchFamily="50" charset="-94"/>
              </a:rPr>
              <a:t> ut </a:t>
            </a:r>
            <a:r>
              <a:rPr lang="tr-TR" sz="2000" dirty="0" err="1">
                <a:latin typeface="Montserrat Light" panose="00000400000000000000" pitchFamily="50" charset="-94"/>
              </a:rPr>
              <a:t>labore</a:t>
            </a:r>
            <a:r>
              <a:rPr lang="tr-TR" sz="2000" dirty="0">
                <a:latin typeface="Montserrat Light" panose="00000400000000000000" pitchFamily="50" charset="-94"/>
              </a:rPr>
              <a:t> et </a:t>
            </a:r>
            <a:r>
              <a:rPr lang="tr-TR" sz="2000" dirty="0" err="1">
                <a:latin typeface="Montserrat Light" panose="00000400000000000000" pitchFamily="50" charset="-94"/>
              </a:rPr>
              <a:t>dolore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magna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aliqua</a:t>
            </a:r>
            <a:r>
              <a:rPr lang="tr-TR" sz="2000" dirty="0">
                <a:latin typeface="Montserrat Light" panose="00000400000000000000" pitchFamily="50" charset="-94"/>
              </a:rPr>
              <a:t>. </a:t>
            </a:r>
            <a:r>
              <a:rPr lang="tr-TR" sz="2000" dirty="0" err="1">
                <a:latin typeface="Montserrat Light" panose="00000400000000000000" pitchFamily="50" charset="-94"/>
              </a:rPr>
              <a:t>Lorem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ipsum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dolor</a:t>
            </a:r>
            <a:r>
              <a:rPr lang="tr-TR" sz="2000" dirty="0">
                <a:latin typeface="Montserrat Light" panose="00000400000000000000" pitchFamily="50" charset="-94"/>
              </a:rPr>
              <a:t> sit </a:t>
            </a:r>
            <a:r>
              <a:rPr lang="tr-TR" sz="2000" dirty="0" err="1">
                <a:latin typeface="Montserrat Light" panose="00000400000000000000" pitchFamily="50" charset="-94"/>
              </a:rPr>
              <a:t>amet</a:t>
            </a:r>
            <a:r>
              <a:rPr lang="tr-TR" sz="2000" dirty="0">
                <a:latin typeface="Montserrat Light" panose="00000400000000000000" pitchFamily="50" charset="-94"/>
              </a:rPr>
              <a:t>, </a:t>
            </a:r>
            <a:r>
              <a:rPr lang="tr-TR" sz="2000" dirty="0" err="1">
                <a:latin typeface="Montserrat Light" panose="00000400000000000000" pitchFamily="50" charset="-94"/>
              </a:rPr>
              <a:t>consectetur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adipiscing</a:t>
            </a:r>
            <a:r>
              <a:rPr lang="tr-TR" sz="2000" dirty="0">
                <a:latin typeface="Montserrat Light" panose="00000400000000000000" pitchFamily="50" charset="-94"/>
              </a:rPr>
              <a:t> elit, a </a:t>
            </a:r>
            <a:r>
              <a:rPr lang="tr-TR" sz="2000" dirty="0" err="1">
                <a:latin typeface="Montserrat Light" panose="00000400000000000000" pitchFamily="50" charset="-94"/>
              </a:rPr>
              <a:t>aliqua</a:t>
            </a:r>
            <a:r>
              <a:rPr lang="tr-TR" sz="2000" dirty="0">
                <a:latin typeface="Montserrat Light" panose="00000400000000000000" pitchFamily="50" charset="-94"/>
              </a:rPr>
              <a:t>.</a:t>
            </a:r>
            <a:endParaRPr lang="tr-TR" sz="2000" dirty="0"/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DE9A649B-9637-CA19-366B-56AB2EBE7FA6}"/>
              </a:ext>
            </a:extLst>
          </p:cNvPr>
          <p:cNvSpPr txBox="1"/>
          <p:nvPr/>
        </p:nvSpPr>
        <p:spPr>
          <a:xfrm>
            <a:off x="7952127" y="2519683"/>
            <a:ext cx="2592048" cy="337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tr-TR" sz="1600" dirty="0" err="1">
                <a:latin typeface="Montserrat Light" panose="00000400000000000000" pitchFamily="50" charset="-94"/>
              </a:rPr>
              <a:t>Lorem</a:t>
            </a:r>
            <a:r>
              <a:rPr lang="tr-TR" sz="1600" dirty="0">
                <a:latin typeface="Montserrat Light" panose="00000400000000000000" pitchFamily="50" charset="-94"/>
              </a:rPr>
              <a:t> </a:t>
            </a:r>
            <a:r>
              <a:rPr lang="tr-TR" sz="1600" dirty="0" err="1">
                <a:latin typeface="Montserrat Light" panose="00000400000000000000" pitchFamily="50" charset="-94"/>
              </a:rPr>
              <a:t>ipsum</a:t>
            </a:r>
            <a:r>
              <a:rPr lang="tr-TR" sz="1600" dirty="0">
                <a:latin typeface="Montserrat Light" panose="00000400000000000000" pitchFamily="50" charset="-94"/>
              </a:rPr>
              <a:t> </a:t>
            </a:r>
            <a:r>
              <a:rPr lang="tr-TR" sz="1600" dirty="0" err="1">
                <a:latin typeface="Montserrat Light" panose="00000400000000000000" pitchFamily="50" charset="-94"/>
              </a:rPr>
              <a:t>dolor</a:t>
            </a:r>
            <a:r>
              <a:rPr lang="tr-TR" sz="1600" dirty="0">
                <a:latin typeface="Montserrat Light" panose="00000400000000000000" pitchFamily="50" charset="-94"/>
              </a:rPr>
              <a:t> sit </a:t>
            </a:r>
            <a:r>
              <a:rPr lang="tr-TR" sz="1600" dirty="0" err="1">
                <a:latin typeface="Montserrat Light" panose="00000400000000000000" pitchFamily="50" charset="-94"/>
              </a:rPr>
              <a:t>amet</a:t>
            </a:r>
            <a:r>
              <a:rPr lang="tr-TR" sz="1600" dirty="0">
                <a:latin typeface="Montserrat Light" panose="00000400000000000000" pitchFamily="50" charset="-94"/>
              </a:rPr>
              <a:t>, </a:t>
            </a:r>
            <a:r>
              <a:rPr lang="tr-TR" sz="1600" dirty="0" err="1">
                <a:latin typeface="Montserrat Light" panose="00000400000000000000" pitchFamily="50" charset="-94"/>
              </a:rPr>
              <a:t>consectetur</a:t>
            </a:r>
            <a:r>
              <a:rPr lang="tr-TR" sz="1600" dirty="0">
                <a:latin typeface="Montserrat Light" panose="00000400000000000000" pitchFamily="50" charset="-94"/>
              </a:rPr>
              <a:t> </a:t>
            </a:r>
            <a:r>
              <a:rPr lang="tr-TR" sz="1600" dirty="0" err="1">
                <a:latin typeface="Montserrat Light" panose="00000400000000000000" pitchFamily="50" charset="-94"/>
              </a:rPr>
              <a:t>adipiscing</a:t>
            </a:r>
            <a:r>
              <a:rPr lang="tr-TR" sz="1600" dirty="0">
                <a:latin typeface="Montserrat Light" panose="00000400000000000000" pitchFamily="50" charset="-94"/>
              </a:rPr>
              <a:t> elit, </a:t>
            </a:r>
            <a:r>
              <a:rPr lang="tr-TR" sz="1600" dirty="0" err="1">
                <a:latin typeface="Montserrat Light" panose="00000400000000000000" pitchFamily="50" charset="-94"/>
              </a:rPr>
              <a:t>sed</a:t>
            </a:r>
            <a:r>
              <a:rPr lang="tr-TR" sz="1600" dirty="0">
                <a:latin typeface="Montserrat Light" panose="00000400000000000000" pitchFamily="50" charset="-94"/>
              </a:rPr>
              <a:t> do </a:t>
            </a:r>
            <a:r>
              <a:rPr lang="tr-TR" sz="1600" dirty="0" err="1">
                <a:latin typeface="Montserrat Light" panose="00000400000000000000" pitchFamily="50" charset="-94"/>
              </a:rPr>
              <a:t>eiusmod</a:t>
            </a:r>
            <a:r>
              <a:rPr lang="tr-TR" sz="1600" dirty="0">
                <a:latin typeface="Montserrat Light" panose="00000400000000000000" pitchFamily="50" charset="-94"/>
              </a:rPr>
              <a:t> </a:t>
            </a:r>
            <a:r>
              <a:rPr lang="tr-TR" sz="1600" dirty="0" err="1">
                <a:latin typeface="Montserrat Light" panose="00000400000000000000" pitchFamily="50" charset="-94"/>
              </a:rPr>
              <a:t>tempor</a:t>
            </a:r>
            <a:r>
              <a:rPr lang="tr-TR" sz="1600" dirty="0">
                <a:latin typeface="Montserrat Light" panose="00000400000000000000" pitchFamily="50" charset="-94"/>
              </a:rPr>
              <a:t> </a:t>
            </a:r>
            <a:r>
              <a:rPr lang="tr-TR" sz="1600" dirty="0" err="1">
                <a:latin typeface="Montserrat Light" panose="00000400000000000000" pitchFamily="50" charset="-94"/>
              </a:rPr>
              <a:t>incididunt</a:t>
            </a:r>
            <a:r>
              <a:rPr lang="tr-TR" sz="1600" dirty="0">
                <a:latin typeface="Montserrat Light" panose="00000400000000000000" pitchFamily="50" charset="-94"/>
              </a:rPr>
              <a:t> ut </a:t>
            </a:r>
            <a:r>
              <a:rPr lang="tr-TR" sz="1600" dirty="0" err="1">
                <a:latin typeface="Montserrat Light" panose="00000400000000000000" pitchFamily="50" charset="-94"/>
              </a:rPr>
              <a:t>labore</a:t>
            </a:r>
            <a:r>
              <a:rPr lang="tr-TR" sz="1600" dirty="0">
                <a:latin typeface="Montserrat Light" panose="00000400000000000000" pitchFamily="50" charset="-94"/>
              </a:rPr>
              <a:t> et </a:t>
            </a:r>
            <a:r>
              <a:rPr lang="tr-TR" sz="1600" dirty="0" err="1">
                <a:latin typeface="Montserrat Light" panose="00000400000000000000" pitchFamily="50" charset="-94"/>
              </a:rPr>
              <a:t>dolore</a:t>
            </a:r>
            <a:r>
              <a:rPr lang="tr-TR" sz="1600" dirty="0">
                <a:latin typeface="Montserrat Light" panose="00000400000000000000" pitchFamily="50" charset="-94"/>
              </a:rPr>
              <a:t> </a:t>
            </a:r>
            <a:r>
              <a:rPr lang="tr-TR" sz="1600" dirty="0" err="1">
                <a:latin typeface="Montserrat Light" panose="00000400000000000000" pitchFamily="50" charset="-94"/>
              </a:rPr>
              <a:t>magna</a:t>
            </a:r>
            <a:r>
              <a:rPr lang="tr-TR" sz="1600" dirty="0">
                <a:latin typeface="Montserrat Light" panose="00000400000000000000" pitchFamily="50" charset="-94"/>
              </a:rPr>
              <a:t> </a:t>
            </a:r>
            <a:r>
              <a:rPr lang="tr-TR" sz="1600" dirty="0" err="1">
                <a:latin typeface="Montserrat Light" panose="00000400000000000000" pitchFamily="50" charset="-94"/>
              </a:rPr>
              <a:t>aliqua</a:t>
            </a:r>
            <a:r>
              <a:rPr lang="tr-TR" sz="1600" dirty="0">
                <a:latin typeface="Montserrat Light" panose="00000400000000000000" pitchFamily="50" charset="-94"/>
              </a:rPr>
              <a:t>. </a:t>
            </a:r>
            <a:r>
              <a:rPr lang="tr-TR" sz="1600" dirty="0" err="1">
                <a:latin typeface="Montserrat Light" panose="00000400000000000000" pitchFamily="50" charset="-94"/>
              </a:rPr>
              <a:t>Lorem</a:t>
            </a:r>
            <a:r>
              <a:rPr lang="tr-TR" sz="1600" dirty="0">
                <a:latin typeface="Montserrat Light" panose="00000400000000000000" pitchFamily="50" charset="-94"/>
              </a:rPr>
              <a:t> </a:t>
            </a:r>
            <a:r>
              <a:rPr lang="tr-TR" sz="1600" dirty="0" err="1">
                <a:latin typeface="Montserrat Light" panose="00000400000000000000" pitchFamily="50" charset="-94"/>
              </a:rPr>
              <a:t>ipsum</a:t>
            </a:r>
            <a:r>
              <a:rPr lang="tr-TR" sz="1600" dirty="0">
                <a:latin typeface="Montserrat Light" panose="00000400000000000000" pitchFamily="50" charset="-94"/>
              </a:rPr>
              <a:t> </a:t>
            </a:r>
            <a:r>
              <a:rPr lang="tr-TR" sz="1600" dirty="0" err="1">
                <a:latin typeface="Montserrat Light" panose="00000400000000000000" pitchFamily="50" charset="-94"/>
              </a:rPr>
              <a:t>dolor</a:t>
            </a:r>
            <a:r>
              <a:rPr lang="tr-TR" sz="1600" dirty="0">
                <a:latin typeface="Montserrat Light" panose="00000400000000000000" pitchFamily="50" charset="-94"/>
              </a:rPr>
              <a:t> sit </a:t>
            </a:r>
            <a:r>
              <a:rPr lang="tr-TR" sz="1600" dirty="0" err="1">
                <a:latin typeface="Montserrat Light" panose="00000400000000000000" pitchFamily="50" charset="-94"/>
              </a:rPr>
              <a:t>amet</a:t>
            </a:r>
            <a:r>
              <a:rPr lang="tr-TR" sz="1600" dirty="0">
                <a:latin typeface="Montserrat Light" panose="00000400000000000000" pitchFamily="50" charset="-94"/>
              </a:rPr>
              <a:t>, </a:t>
            </a:r>
            <a:r>
              <a:rPr lang="tr-TR" sz="1600" dirty="0" err="1">
                <a:latin typeface="Montserrat Light" panose="00000400000000000000" pitchFamily="50" charset="-94"/>
              </a:rPr>
              <a:t>consectetur</a:t>
            </a:r>
            <a:r>
              <a:rPr lang="tr-TR" sz="1600" dirty="0">
                <a:latin typeface="Montserrat Light" panose="00000400000000000000" pitchFamily="50" charset="-94"/>
              </a:rPr>
              <a:t> </a:t>
            </a:r>
            <a:r>
              <a:rPr lang="tr-TR" sz="1600" dirty="0" err="1">
                <a:latin typeface="Montserrat Light" panose="00000400000000000000" pitchFamily="50" charset="-94"/>
              </a:rPr>
              <a:t>adipiscing</a:t>
            </a:r>
            <a:r>
              <a:rPr lang="tr-TR" sz="1600" dirty="0">
                <a:latin typeface="Montserrat Light" panose="00000400000000000000" pitchFamily="50" charset="-94"/>
              </a:rPr>
              <a:t> elit, a </a:t>
            </a:r>
            <a:r>
              <a:rPr lang="tr-TR" sz="1600" dirty="0" err="1">
                <a:latin typeface="Montserrat Light" panose="00000400000000000000" pitchFamily="50" charset="-94"/>
              </a:rPr>
              <a:t>aliqua</a:t>
            </a:r>
            <a:r>
              <a:rPr lang="tr-TR" sz="1600" dirty="0">
                <a:latin typeface="Montserrat Light" panose="00000400000000000000" pitchFamily="50" charset="-94"/>
              </a:rPr>
              <a:t>.</a:t>
            </a:r>
            <a:endParaRPr lang="tr-TR" sz="1600" dirty="0"/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BA0C19D3-C4CA-F8DF-8E00-E09E42719DED}"/>
              </a:ext>
            </a:extLst>
          </p:cNvPr>
          <p:cNvSpPr txBox="1"/>
          <p:nvPr/>
        </p:nvSpPr>
        <p:spPr>
          <a:xfrm>
            <a:off x="1029532" y="608246"/>
            <a:ext cx="67428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>
                <a:solidFill>
                  <a:srgbClr val="002060"/>
                </a:solidFill>
                <a:latin typeface="Montserrat Semi Bold" panose="00000700000000000000" pitchFamily="50" charset="-94"/>
              </a:rPr>
              <a:t>1. </a:t>
            </a:r>
            <a:r>
              <a:rPr lang="en-US" sz="4000" dirty="0">
                <a:solidFill>
                  <a:srgbClr val="002060"/>
                </a:solidFill>
                <a:latin typeface="Montserrat Semi Bold" panose="00000700000000000000" pitchFamily="50" charset="-94"/>
              </a:rPr>
              <a:t>Introduction/ Main title </a:t>
            </a:r>
            <a:endParaRPr lang="tr-TR" sz="4000" dirty="0">
              <a:solidFill>
                <a:srgbClr val="002060"/>
              </a:solidFill>
              <a:latin typeface="Montserrat Semi Bold" panose="00000700000000000000" pitchFamily="50" charset="-94"/>
            </a:endParaRPr>
          </a:p>
        </p:txBody>
      </p:sp>
      <p:sp>
        <p:nvSpPr>
          <p:cNvPr id="10" name="Metin kutusu 9">
            <a:extLst>
              <a:ext uri="{FF2B5EF4-FFF2-40B4-BE49-F238E27FC236}">
                <a16:creationId xmlns:a16="http://schemas.microsoft.com/office/drawing/2014/main" id="{128AEFD7-C877-0E79-2E54-0FB82B598DBE}"/>
              </a:ext>
            </a:extLst>
          </p:cNvPr>
          <p:cNvSpPr txBox="1"/>
          <p:nvPr/>
        </p:nvSpPr>
        <p:spPr>
          <a:xfrm>
            <a:off x="7933077" y="1925692"/>
            <a:ext cx="259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>
                <a:solidFill>
                  <a:srgbClr val="EB5B29"/>
                </a:solidFill>
                <a:latin typeface="Montserrat Semi Bold" panose="00000700000000000000" pitchFamily="50" charset="-94"/>
              </a:rPr>
              <a:t>3. </a:t>
            </a:r>
            <a:r>
              <a:rPr lang="tr-TR" sz="2400" dirty="0" err="1">
                <a:solidFill>
                  <a:srgbClr val="EB5B29"/>
                </a:solidFill>
                <a:latin typeface="Montserrat Semi Bold" panose="00000700000000000000" pitchFamily="50" charset="-94"/>
              </a:rPr>
              <a:t>Tertiary</a:t>
            </a:r>
            <a:r>
              <a:rPr lang="tr-TR" sz="2400" dirty="0">
                <a:solidFill>
                  <a:srgbClr val="EB5B29"/>
                </a:solidFill>
                <a:latin typeface="Montserrat Semi Bold" panose="00000700000000000000" pitchFamily="50" charset="-94"/>
              </a:rPr>
              <a:t> </a:t>
            </a:r>
            <a:r>
              <a:rPr lang="tr-TR" sz="2400" dirty="0" err="1">
                <a:solidFill>
                  <a:srgbClr val="EB5B29"/>
                </a:solidFill>
                <a:latin typeface="Montserrat Semi Bold" panose="00000700000000000000" pitchFamily="50" charset="-94"/>
              </a:rPr>
              <a:t>Title</a:t>
            </a:r>
            <a:r>
              <a:rPr lang="tr-TR" sz="2400" dirty="0">
                <a:solidFill>
                  <a:srgbClr val="EB5B29"/>
                </a:solidFill>
                <a:latin typeface="Montserrat Semi Bold" panose="00000700000000000000" pitchFamily="50" charset="-94"/>
              </a:rPr>
              <a:t> </a:t>
            </a:r>
          </a:p>
        </p:txBody>
      </p:sp>
      <p:sp>
        <p:nvSpPr>
          <p:cNvPr id="13" name="Metin kutusu 12">
            <a:extLst>
              <a:ext uri="{FF2B5EF4-FFF2-40B4-BE49-F238E27FC236}">
                <a16:creationId xmlns:a16="http://schemas.microsoft.com/office/drawing/2014/main" id="{186834D6-D721-501A-7944-11128A4E113E}"/>
              </a:ext>
            </a:extLst>
          </p:cNvPr>
          <p:cNvSpPr txBox="1"/>
          <p:nvPr/>
        </p:nvSpPr>
        <p:spPr>
          <a:xfrm>
            <a:off x="6316980" y="6357699"/>
            <a:ext cx="1363980" cy="276999"/>
          </a:xfrm>
          <a:prstGeom prst="rect">
            <a:avLst/>
          </a:prstGeom>
          <a:solidFill>
            <a:srgbClr val="FFFF00"/>
          </a:solidFill>
          <a:ln w="38100">
            <a:solidFill>
              <a:srgbClr val="FF0000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tr-TR" sz="1200" dirty="0"/>
              <a:t>PARTNER’S LOGO</a:t>
            </a:r>
          </a:p>
        </p:txBody>
      </p:sp>
    </p:spTree>
    <p:extLst>
      <p:ext uri="{BB962C8B-B14F-4D97-AF65-F5344CB8AC3E}">
        <p14:creationId xmlns:p14="http://schemas.microsoft.com/office/powerpoint/2010/main" val="29398510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ikdörtgen: Köşeleri Yuvarlatılmış 2">
            <a:extLst>
              <a:ext uri="{FF2B5EF4-FFF2-40B4-BE49-F238E27FC236}">
                <a16:creationId xmlns:a16="http://schemas.microsoft.com/office/drawing/2014/main" id="{47C247D3-0D27-54F1-EED0-D907B3E1F5C1}"/>
              </a:ext>
            </a:extLst>
          </p:cNvPr>
          <p:cNvSpPr/>
          <p:nvPr/>
        </p:nvSpPr>
        <p:spPr>
          <a:xfrm>
            <a:off x="520700" y="542190"/>
            <a:ext cx="6899275" cy="5582384"/>
          </a:xfrm>
          <a:prstGeom prst="roundRect">
            <a:avLst>
              <a:gd name="adj" fmla="val 4180"/>
            </a:avLst>
          </a:prstGeom>
          <a:solidFill>
            <a:schemeClr val="bg1">
              <a:lumMod val="8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/>
              <a:t> </a:t>
            </a:r>
          </a:p>
        </p:txBody>
      </p:sp>
      <p:sp>
        <p:nvSpPr>
          <p:cNvPr id="4" name="Dikdörtgen: Köşeleri Yuvarlatılmış 3">
            <a:extLst>
              <a:ext uri="{FF2B5EF4-FFF2-40B4-BE49-F238E27FC236}">
                <a16:creationId xmlns:a16="http://schemas.microsoft.com/office/drawing/2014/main" id="{CD38D8D4-670D-0D32-5C81-FEFE4C3979CA}"/>
              </a:ext>
            </a:extLst>
          </p:cNvPr>
          <p:cNvSpPr/>
          <p:nvPr/>
        </p:nvSpPr>
        <p:spPr>
          <a:xfrm>
            <a:off x="7668457" y="542191"/>
            <a:ext cx="3132894" cy="5582384"/>
          </a:xfrm>
          <a:prstGeom prst="roundRect">
            <a:avLst>
              <a:gd name="adj" fmla="val 5915"/>
            </a:avLst>
          </a:prstGeom>
          <a:solidFill>
            <a:schemeClr val="bg1">
              <a:lumMod val="8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/>
              <a:t> </a:t>
            </a:r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id="{6C19825A-D572-1BF3-2835-30F2DD76140D}"/>
              </a:ext>
            </a:extLst>
          </p:cNvPr>
          <p:cNvSpPr txBox="1"/>
          <p:nvPr/>
        </p:nvSpPr>
        <p:spPr>
          <a:xfrm>
            <a:off x="1020423" y="890577"/>
            <a:ext cx="41439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>
                <a:solidFill>
                  <a:srgbClr val="002060"/>
                </a:solidFill>
                <a:latin typeface="Montserrat Semi Bold" panose="00000700000000000000" pitchFamily="50" charset="-94"/>
              </a:rPr>
              <a:t>2. </a:t>
            </a:r>
            <a:r>
              <a:rPr lang="tr-TR" sz="3200" dirty="0" err="1">
                <a:solidFill>
                  <a:srgbClr val="002060"/>
                </a:solidFill>
                <a:latin typeface="Montserrat Semi Bold" panose="00000700000000000000" pitchFamily="50" charset="-94"/>
              </a:rPr>
              <a:t>Secondary</a:t>
            </a:r>
            <a:r>
              <a:rPr lang="tr-TR" sz="3200" dirty="0">
                <a:solidFill>
                  <a:srgbClr val="002060"/>
                </a:solidFill>
                <a:latin typeface="Montserrat Semi Bold" panose="00000700000000000000" pitchFamily="50" charset="-94"/>
              </a:rPr>
              <a:t> </a:t>
            </a:r>
            <a:r>
              <a:rPr lang="tr-TR" sz="3200" dirty="0" err="1">
                <a:solidFill>
                  <a:srgbClr val="002060"/>
                </a:solidFill>
                <a:latin typeface="Montserrat Semi Bold" panose="00000700000000000000" pitchFamily="50" charset="-94"/>
              </a:rPr>
              <a:t>Title</a:t>
            </a:r>
            <a:r>
              <a:rPr lang="tr-TR" sz="3200" dirty="0">
                <a:solidFill>
                  <a:srgbClr val="002060"/>
                </a:solidFill>
                <a:latin typeface="Montserrat Semi Bold" panose="00000700000000000000" pitchFamily="50" charset="-94"/>
              </a:rPr>
              <a:t> </a:t>
            </a:r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2F6A3D6E-4870-C278-5E4A-7FBBDC232EBF}"/>
              </a:ext>
            </a:extLst>
          </p:cNvPr>
          <p:cNvSpPr txBox="1"/>
          <p:nvPr/>
        </p:nvSpPr>
        <p:spPr>
          <a:xfrm>
            <a:off x="1020423" y="1576150"/>
            <a:ext cx="5904252" cy="23516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tr-TR" sz="2000" dirty="0" err="1">
                <a:latin typeface="Montserrat Light" panose="00000400000000000000" pitchFamily="50" charset="-94"/>
              </a:rPr>
              <a:t>Lorem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ipsum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dolor</a:t>
            </a:r>
            <a:r>
              <a:rPr lang="tr-TR" sz="2000" dirty="0">
                <a:latin typeface="Montserrat Light" panose="00000400000000000000" pitchFamily="50" charset="-94"/>
              </a:rPr>
              <a:t> sit </a:t>
            </a:r>
            <a:r>
              <a:rPr lang="tr-TR" sz="2000" dirty="0" err="1">
                <a:latin typeface="Montserrat Light" panose="00000400000000000000" pitchFamily="50" charset="-94"/>
              </a:rPr>
              <a:t>amet</a:t>
            </a:r>
            <a:r>
              <a:rPr lang="tr-TR" sz="2000" dirty="0">
                <a:latin typeface="Montserrat Light" panose="00000400000000000000" pitchFamily="50" charset="-94"/>
              </a:rPr>
              <a:t>, </a:t>
            </a:r>
            <a:r>
              <a:rPr lang="tr-TR" sz="2000" dirty="0" err="1">
                <a:latin typeface="Montserrat Light" panose="00000400000000000000" pitchFamily="50" charset="-94"/>
              </a:rPr>
              <a:t>consectetur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adipiscing</a:t>
            </a:r>
            <a:r>
              <a:rPr lang="tr-TR" sz="2000" dirty="0">
                <a:latin typeface="Montserrat Light" panose="00000400000000000000" pitchFamily="50" charset="-94"/>
              </a:rPr>
              <a:t> elit, </a:t>
            </a:r>
            <a:r>
              <a:rPr lang="tr-TR" sz="2000" dirty="0" err="1">
                <a:latin typeface="Montserrat Light" panose="00000400000000000000" pitchFamily="50" charset="-94"/>
              </a:rPr>
              <a:t>sed</a:t>
            </a:r>
            <a:r>
              <a:rPr lang="tr-TR" sz="2000" dirty="0">
                <a:latin typeface="Montserrat Light" panose="00000400000000000000" pitchFamily="50" charset="-94"/>
              </a:rPr>
              <a:t> do </a:t>
            </a:r>
            <a:r>
              <a:rPr lang="tr-TR" sz="2000" dirty="0" err="1">
                <a:latin typeface="Montserrat Light" panose="00000400000000000000" pitchFamily="50" charset="-94"/>
              </a:rPr>
              <a:t>eiusmod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tempor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incididunt</a:t>
            </a:r>
            <a:r>
              <a:rPr lang="tr-TR" sz="2000" dirty="0">
                <a:latin typeface="Montserrat Light" panose="00000400000000000000" pitchFamily="50" charset="-94"/>
              </a:rPr>
              <a:t> ut </a:t>
            </a:r>
            <a:r>
              <a:rPr lang="tr-TR" sz="2000" dirty="0" err="1">
                <a:latin typeface="Montserrat Light" panose="00000400000000000000" pitchFamily="50" charset="-94"/>
              </a:rPr>
              <a:t>labore</a:t>
            </a:r>
            <a:r>
              <a:rPr lang="tr-TR" sz="2000" dirty="0">
                <a:latin typeface="Montserrat Light" panose="00000400000000000000" pitchFamily="50" charset="-94"/>
              </a:rPr>
              <a:t> et </a:t>
            </a:r>
            <a:r>
              <a:rPr lang="tr-TR" sz="2000" dirty="0" err="1">
                <a:latin typeface="Montserrat Light" panose="00000400000000000000" pitchFamily="50" charset="-94"/>
              </a:rPr>
              <a:t>dolore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magna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aliqua</a:t>
            </a:r>
            <a:r>
              <a:rPr lang="tr-TR" sz="2000" dirty="0">
                <a:latin typeface="Montserrat Light" panose="00000400000000000000" pitchFamily="50" charset="-94"/>
              </a:rPr>
              <a:t>. </a:t>
            </a:r>
            <a:r>
              <a:rPr lang="tr-TR" sz="2000" dirty="0" err="1">
                <a:latin typeface="Montserrat Light" panose="00000400000000000000" pitchFamily="50" charset="-94"/>
              </a:rPr>
              <a:t>Lorem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ipsum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dolor</a:t>
            </a:r>
            <a:r>
              <a:rPr lang="tr-TR" sz="2000" dirty="0">
                <a:latin typeface="Montserrat Light" panose="00000400000000000000" pitchFamily="50" charset="-94"/>
              </a:rPr>
              <a:t> sit </a:t>
            </a:r>
            <a:r>
              <a:rPr lang="tr-TR" sz="2000" dirty="0" err="1">
                <a:latin typeface="Montserrat Light" panose="00000400000000000000" pitchFamily="50" charset="-94"/>
              </a:rPr>
              <a:t>amet</a:t>
            </a:r>
            <a:r>
              <a:rPr lang="tr-TR" sz="2000" dirty="0">
                <a:latin typeface="Montserrat Light" panose="00000400000000000000" pitchFamily="50" charset="-94"/>
              </a:rPr>
              <a:t>, </a:t>
            </a:r>
            <a:r>
              <a:rPr lang="tr-TR" sz="2000" dirty="0" err="1">
                <a:latin typeface="Montserrat Light" panose="00000400000000000000" pitchFamily="50" charset="-94"/>
              </a:rPr>
              <a:t>consectetur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adipiscing</a:t>
            </a:r>
            <a:r>
              <a:rPr lang="tr-TR" sz="2000" dirty="0">
                <a:latin typeface="Montserrat Light" panose="00000400000000000000" pitchFamily="50" charset="-94"/>
              </a:rPr>
              <a:t> elit, a </a:t>
            </a:r>
            <a:r>
              <a:rPr lang="tr-TR" sz="2000" dirty="0" err="1">
                <a:latin typeface="Montserrat Light" panose="00000400000000000000" pitchFamily="50" charset="-94"/>
              </a:rPr>
              <a:t>aliqua</a:t>
            </a:r>
            <a:r>
              <a:rPr lang="tr-TR" sz="2000" dirty="0">
                <a:latin typeface="Montserrat Light" panose="00000400000000000000" pitchFamily="50" charset="-94"/>
              </a:rPr>
              <a:t>.</a:t>
            </a:r>
            <a:endParaRPr lang="tr-TR" sz="2000" dirty="0"/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DE9A649B-9637-CA19-366B-56AB2EBE7FA6}"/>
              </a:ext>
            </a:extLst>
          </p:cNvPr>
          <p:cNvSpPr txBox="1"/>
          <p:nvPr/>
        </p:nvSpPr>
        <p:spPr>
          <a:xfrm>
            <a:off x="7952127" y="1499585"/>
            <a:ext cx="2592048" cy="337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tr-TR" sz="1600" dirty="0" err="1">
                <a:latin typeface="Montserrat Light" panose="00000400000000000000" pitchFamily="50" charset="-94"/>
              </a:rPr>
              <a:t>Lorem</a:t>
            </a:r>
            <a:r>
              <a:rPr lang="tr-TR" sz="1600" dirty="0">
                <a:latin typeface="Montserrat Light" panose="00000400000000000000" pitchFamily="50" charset="-94"/>
              </a:rPr>
              <a:t> </a:t>
            </a:r>
            <a:r>
              <a:rPr lang="tr-TR" sz="1600" dirty="0" err="1">
                <a:latin typeface="Montserrat Light" panose="00000400000000000000" pitchFamily="50" charset="-94"/>
              </a:rPr>
              <a:t>ipsum</a:t>
            </a:r>
            <a:r>
              <a:rPr lang="tr-TR" sz="1600" dirty="0">
                <a:latin typeface="Montserrat Light" panose="00000400000000000000" pitchFamily="50" charset="-94"/>
              </a:rPr>
              <a:t> </a:t>
            </a:r>
            <a:r>
              <a:rPr lang="tr-TR" sz="1600" dirty="0" err="1">
                <a:latin typeface="Montserrat Light" panose="00000400000000000000" pitchFamily="50" charset="-94"/>
              </a:rPr>
              <a:t>dolor</a:t>
            </a:r>
            <a:r>
              <a:rPr lang="tr-TR" sz="1600" dirty="0">
                <a:latin typeface="Montserrat Light" panose="00000400000000000000" pitchFamily="50" charset="-94"/>
              </a:rPr>
              <a:t> sit </a:t>
            </a:r>
            <a:r>
              <a:rPr lang="tr-TR" sz="1600" dirty="0" err="1">
                <a:latin typeface="Montserrat Light" panose="00000400000000000000" pitchFamily="50" charset="-94"/>
              </a:rPr>
              <a:t>amet</a:t>
            </a:r>
            <a:r>
              <a:rPr lang="tr-TR" sz="1600" dirty="0">
                <a:latin typeface="Montserrat Light" panose="00000400000000000000" pitchFamily="50" charset="-94"/>
              </a:rPr>
              <a:t>, </a:t>
            </a:r>
            <a:r>
              <a:rPr lang="tr-TR" sz="1600" dirty="0" err="1">
                <a:latin typeface="Montserrat Light" panose="00000400000000000000" pitchFamily="50" charset="-94"/>
              </a:rPr>
              <a:t>consectetur</a:t>
            </a:r>
            <a:r>
              <a:rPr lang="tr-TR" sz="1600" dirty="0">
                <a:latin typeface="Montserrat Light" panose="00000400000000000000" pitchFamily="50" charset="-94"/>
              </a:rPr>
              <a:t> </a:t>
            </a:r>
            <a:r>
              <a:rPr lang="tr-TR" sz="1600" dirty="0" err="1">
                <a:latin typeface="Montserrat Light" panose="00000400000000000000" pitchFamily="50" charset="-94"/>
              </a:rPr>
              <a:t>adipiscing</a:t>
            </a:r>
            <a:r>
              <a:rPr lang="tr-TR" sz="1600" dirty="0">
                <a:latin typeface="Montserrat Light" panose="00000400000000000000" pitchFamily="50" charset="-94"/>
              </a:rPr>
              <a:t> elit, </a:t>
            </a:r>
            <a:r>
              <a:rPr lang="tr-TR" sz="1600" dirty="0" err="1">
                <a:latin typeface="Montserrat Light" panose="00000400000000000000" pitchFamily="50" charset="-94"/>
              </a:rPr>
              <a:t>sed</a:t>
            </a:r>
            <a:r>
              <a:rPr lang="tr-TR" sz="1600" dirty="0">
                <a:latin typeface="Montserrat Light" panose="00000400000000000000" pitchFamily="50" charset="-94"/>
              </a:rPr>
              <a:t> do </a:t>
            </a:r>
            <a:r>
              <a:rPr lang="tr-TR" sz="1600" dirty="0" err="1">
                <a:latin typeface="Montserrat Light" panose="00000400000000000000" pitchFamily="50" charset="-94"/>
              </a:rPr>
              <a:t>eiusmod</a:t>
            </a:r>
            <a:r>
              <a:rPr lang="tr-TR" sz="1600" dirty="0">
                <a:latin typeface="Montserrat Light" panose="00000400000000000000" pitchFamily="50" charset="-94"/>
              </a:rPr>
              <a:t> </a:t>
            </a:r>
            <a:r>
              <a:rPr lang="tr-TR" sz="1600" dirty="0" err="1">
                <a:latin typeface="Montserrat Light" panose="00000400000000000000" pitchFamily="50" charset="-94"/>
              </a:rPr>
              <a:t>tempor</a:t>
            </a:r>
            <a:r>
              <a:rPr lang="tr-TR" sz="1600" dirty="0">
                <a:latin typeface="Montserrat Light" panose="00000400000000000000" pitchFamily="50" charset="-94"/>
              </a:rPr>
              <a:t> </a:t>
            </a:r>
            <a:r>
              <a:rPr lang="tr-TR" sz="1600" dirty="0" err="1">
                <a:latin typeface="Montserrat Light" panose="00000400000000000000" pitchFamily="50" charset="-94"/>
              </a:rPr>
              <a:t>incididunt</a:t>
            </a:r>
            <a:r>
              <a:rPr lang="tr-TR" sz="1600" dirty="0">
                <a:latin typeface="Montserrat Light" panose="00000400000000000000" pitchFamily="50" charset="-94"/>
              </a:rPr>
              <a:t> ut </a:t>
            </a:r>
            <a:r>
              <a:rPr lang="tr-TR" sz="1600" dirty="0" err="1">
                <a:latin typeface="Montserrat Light" panose="00000400000000000000" pitchFamily="50" charset="-94"/>
              </a:rPr>
              <a:t>labore</a:t>
            </a:r>
            <a:r>
              <a:rPr lang="tr-TR" sz="1600" dirty="0">
                <a:latin typeface="Montserrat Light" panose="00000400000000000000" pitchFamily="50" charset="-94"/>
              </a:rPr>
              <a:t> et </a:t>
            </a:r>
            <a:r>
              <a:rPr lang="tr-TR" sz="1600" dirty="0" err="1">
                <a:latin typeface="Montserrat Light" panose="00000400000000000000" pitchFamily="50" charset="-94"/>
              </a:rPr>
              <a:t>dolore</a:t>
            </a:r>
            <a:r>
              <a:rPr lang="tr-TR" sz="1600" dirty="0">
                <a:latin typeface="Montserrat Light" panose="00000400000000000000" pitchFamily="50" charset="-94"/>
              </a:rPr>
              <a:t> </a:t>
            </a:r>
            <a:r>
              <a:rPr lang="tr-TR" sz="1600" dirty="0" err="1">
                <a:latin typeface="Montserrat Light" panose="00000400000000000000" pitchFamily="50" charset="-94"/>
              </a:rPr>
              <a:t>magna</a:t>
            </a:r>
            <a:r>
              <a:rPr lang="tr-TR" sz="1600" dirty="0">
                <a:latin typeface="Montserrat Light" panose="00000400000000000000" pitchFamily="50" charset="-94"/>
              </a:rPr>
              <a:t> </a:t>
            </a:r>
            <a:r>
              <a:rPr lang="tr-TR" sz="1600" dirty="0" err="1">
                <a:latin typeface="Montserrat Light" panose="00000400000000000000" pitchFamily="50" charset="-94"/>
              </a:rPr>
              <a:t>aliqua</a:t>
            </a:r>
            <a:r>
              <a:rPr lang="tr-TR" sz="1600" dirty="0">
                <a:latin typeface="Montserrat Light" panose="00000400000000000000" pitchFamily="50" charset="-94"/>
              </a:rPr>
              <a:t>. </a:t>
            </a:r>
            <a:r>
              <a:rPr lang="tr-TR" sz="1600" dirty="0" err="1">
                <a:latin typeface="Montserrat Light" panose="00000400000000000000" pitchFamily="50" charset="-94"/>
              </a:rPr>
              <a:t>Lorem</a:t>
            </a:r>
            <a:r>
              <a:rPr lang="tr-TR" sz="1600" dirty="0">
                <a:latin typeface="Montserrat Light" panose="00000400000000000000" pitchFamily="50" charset="-94"/>
              </a:rPr>
              <a:t> </a:t>
            </a:r>
            <a:r>
              <a:rPr lang="tr-TR" sz="1600" dirty="0" err="1">
                <a:latin typeface="Montserrat Light" panose="00000400000000000000" pitchFamily="50" charset="-94"/>
              </a:rPr>
              <a:t>ipsum</a:t>
            </a:r>
            <a:r>
              <a:rPr lang="tr-TR" sz="1600" dirty="0">
                <a:latin typeface="Montserrat Light" panose="00000400000000000000" pitchFamily="50" charset="-94"/>
              </a:rPr>
              <a:t> </a:t>
            </a:r>
            <a:r>
              <a:rPr lang="tr-TR" sz="1600" dirty="0" err="1">
                <a:latin typeface="Montserrat Light" panose="00000400000000000000" pitchFamily="50" charset="-94"/>
              </a:rPr>
              <a:t>dolor</a:t>
            </a:r>
            <a:r>
              <a:rPr lang="tr-TR" sz="1600" dirty="0">
                <a:latin typeface="Montserrat Light" panose="00000400000000000000" pitchFamily="50" charset="-94"/>
              </a:rPr>
              <a:t> sit </a:t>
            </a:r>
            <a:r>
              <a:rPr lang="tr-TR" sz="1600" dirty="0" err="1">
                <a:latin typeface="Montserrat Light" panose="00000400000000000000" pitchFamily="50" charset="-94"/>
              </a:rPr>
              <a:t>amet</a:t>
            </a:r>
            <a:r>
              <a:rPr lang="tr-TR" sz="1600" dirty="0">
                <a:latin typeface="Montserrat Light" panose="00000400000000000000" pitchFamily="50" charset="-94"/>
              </a:rPr>
              <a:t>, </a:t>
            </a:r>
            <a:r>
              <a:rPr lang="tr-TR" sz="1600" dirty="0" err="1">
                <a:latin typeface="Montserrat Light" panose="00000400000000000000" pitchFamily="50" charset="-94"/>
              </a:rPr>
              <a:t>consectetur</a:t>
            </a:r>
            <a:r>
              <a:rPr lang="tr-TR" sz="1600" dirty="0">
                <a:latin typeface="Montserrat Light" panose="00000400000000000000" pitchFamily="50" charset="-94"/>
              </a:rPr>
              <a:t> </a:t>
            </a:r>
            <a:r>
              <a:rPr lang="tr-TR" sz="1600" dirty="0" err="1">
                <a:latin typeface="Montserrat Light" panose="00000400000000000000" pitchFamily="50" charset="-94"/>
              </a:rPr>
              <a:t>adipiscing</a:t>
            </a:r>
            <a:r>
              <a:rPr lang="tr-TR" sz="1600" dirty="0">
                <a:latin typeface="Montserrat Light" panose="00000400000000000000" pitchFamily="50" charset="-94"/>
              </a:rPr>
              <a:t> elit, a </a:t>
            </a:r>
            <a:r>
              <a:rPr lang="tr-TR" sz="1600" dirty="0" err="1">
                <a:latin typeface="Montserrat Light" panose="00000400000000000000" pitchFamily="50" charset="-94"/>
              </a:rPr>
              <a:t>aliqua</a:t>
            </a:r>
            <a:r>
              <a:rPr lang="tr-TR" sz="1600" dirty="0">
                <a:latin typeface="Montserrat Light" panose="00000400000000000000" pitchFamily="50" charset="-94"/>
              </a:rPr>
              <a:t>.</a:t>
            </a:r>
            <a:endParaRPr lang="tr-TR" sz="1600" dirty="0"/>
          </a:p>
        </p:txBody>
      </p:sp>
      <p:sp>
        <p:nvSpPr>
          <p:cNvPr id="10" name="Metin kutusu 9">
            <a:extLst>
              <a:ext uri="{FF2B5EF4-FFF2-40B4-BE49-F238E27FC236}">
                <a16:creationId xmlns:a16="http://schemas.microsoft.com/office/drawing/2014/main" id="{128AEFD7-C877-0E79-2E54-0FB82B598DBE}"/>
              </a:ext>
            </a:extLst>
          </p:cNvPr>
          <p:cNvSpPr txBox="1"/>
          <p:nvPr/>
        </p:nvSpPr>
        <p:spPr>
          <a:xfrm>
            <a:off x="7933077" y="881361"/>
            <a:ext cx="259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>
                <a:solidFill>
                  <a:srgbClr val="EB5B29"/>
                </a:solidFill>
                <a:latin typeface="Montserrat Semi Bold" panose="00000700000000000000" pitchFamily="50" charset="-94"/>
              </a:rPr>
              <a:t>3. </a:t>
            </a:r>
            <a:r>
              <a:rPr lang="tr-TR" sz="2400" dirty="0" err="1">
                <a:solidFill>
                  <a:srgbClr val="EB5B29"/>
                </a:solidFill>
                <a:latin typeface="Montserrat Semi Bold" panose="00000700000000000000" pitchFamily="50" charset="-94"/>
              </a:rPr>
              <a:t>Tertiary</a:t>
            </a:r>
            <a:r>
              <a:rPr lang="tr-TR" sz="2400" dirty="0">
                <a:solidFill>
                  <a:srgbClr val="EB5B29"/>
                </a:solidFill>
                <a:latin typeface="Montserrat Semi Bold" panose="00000700000000000000" pitchFamily="50" charset="-94"/>
              </a:rPr>
              <a:t> </a:t>
            </a:r>
            <a:r>
              <a:rPr lang="tr-TR" sz="2400" dirty="0" err="1">
                <a:solidFill>
                  <a:srgbClr val="EB5B29"/>
                </a:solidFill>
                <a:latin typeface="Montserrat Semi Bold" panose="00000700000000000000" pitchFamily="50" charset="-94"/>
              </a:rPr>
              <a:t>Title</a:t>
            </a:r>
            <a:r>
              <a:rPr lang="tr-TR" sz="2400" dirty="0">
                <a:solidFill>
                  <a:srgbClr val="EB5B29"/>
                </a:solidFill>
                <a:latin typeface="Montserrat Semi Bold" panose="00000700000000000000" pitchFamily="50" charset="-94"/>
              </a:rPr>
              <a:t> </a:t>
            </a:r>
          </a:p>
        </p:txBody>
      </p:sp>
      <p:sp>
        <p:nvSpPr>
          <p:cNvPr id="13" name="Metin kutusu 12">
            <a:extLst>
              <a:ext uri="{FF2B5EF4-FFF2-40B4-BE49-F238E27FC236}">
                <a16:creationId xmlns:a16="http://schemas.microsoft.com/office/drawing/2014/main" id="{186834D6-D721-501A-7944-11128A4E113E}"/>
              </a:ext>
            </a:extLst>
          </p:cNvPr>
          <p:cNvSpPr txBox="1"/>
          <p:nvPr/>
        </p:nvSpPr>
        <p:spPr>
          <a:xfrm>
            <a:off x="6316980" y="6357699"/>
            <a:ext cx="1363980" cy="276999"/>
          </a:xfrm>
          <a:prstGeom prst="rect">
            <a:avLst/>
          </a:prstGeom>
          <a:solidFill>
            <a:srgbClr val="FFFF00"/>
          </a:solidFill>
          <a:ln w="38100">
            <a:solidFill>
              <a:srgbClr val="FF0000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tr-TR" sz="1200" dirty="0"/>
              <a:t>PARTNER’S LOGO</a:t>
            </a:r>
          </a:p>
        </p:txBody>
      </p:sp>
    </p:spTree>
    <p:extLst>
      <p:ext uri="{BB962C8B-B14F-4D97-AF65-F5344CB8AC3E}">
        <p14:creationId xmlns:p14="http://schemas.microsoft.com/office/powerpoint/2010/main" val="12480024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ikdörtgen: Köşeleri Yuvarlatılmış 2">
            <a:extLst>
              <a:ext uri="{FF2B5EF4-FFF2-40B4-BE49-F238E27FC236}">
                <a16:creationId xmlns:a16="http://schemas.microsoft.com/office/drawing/2014/main" id="{47C247D3-0D27-54F1-EED0-D907B3E1F5C1}"/>
              </a:ext>
            </a:extLst>
          </p:cNvPr>
          <p:cNvSpPr/>
          <p:nvPr/>
        </p:nvSpPr>
        <p:spPr>
          <a:xfrm>
            <a:off x="3840949" y="542190"/>
            <a:ext cx="6899275" cy="5582384"/>
          </a:xfrm>
          <a:prstGeom prst="roundRect">
            <a:avLst>
              <a:gd name="adj" fmla="val 4180"/>
            </a:avLst>
          </a:prstGeom>
          <a:solidFill>
            <a:schemeClr val="bg1">
              <a:lumMod val="8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/>
              <a:t> </a:t>
            </a:r>
          </a:p>
        </p:txBody>
      </p:sp>
      <p:sp>
        <p:nvSpPr>
          <p:cNvPr id="4" name="Dikdörtgen: Köşeleri Yuvarlatılmış 3">
            <a:extLst>
              <a:ext uri="{FF2B5EF4-FFF2-40B4-BE49-F238E27FC236}">
                <a16:creationId xmlns:a16="http://schemas.microsoft.com/office/drawing/2014/main" id="{CD38D8D4-670D-0D32-5C81-FEFE4C3979CA}"/>
              </a:ext>
            </a:extLst>
          </p:cNvPr>
          <p:cNvSpPr/>
          <p:nvPr/>
        </p:nvSpPr>
        <p:spPr>
          <a:xfrm>
            <a:off x="520700" y="542191"/>
            <a:ext cx="3132894" cy="5582384"/>
          </a:xfrm>
          <a:prstGeom prst="roundRect">
            <a:avLst>
              <a:gd name="adj" fmla="val 5915"/>
            </a:avLst>
          </a:prstGeom>
          <a:solidFill>
            <a:schemeClr val="bg1">
              <a:lumMod val="8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/>
              <a:t> </a:t>
            </a:r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id="{6C19825A-D572-1BF3-2835-30F2DD76140D}"/>
              </a:ext>
            </a:extLst>
          </p:cNvPr>
          <p:cNvSpPr txBox="1"/>
          <p:nvPr/>
        </p:nvSpPr>
        <p:spPr>
          <a:xfrm>
            <a:off x="4340672" y="890577"/>
            <a:ext cx="41439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>
                <a:solidFill>
                  <a:srgbClr val="002060"/>
                </a:solidFill>
                <a:latin typeface="Montserrat Semi Bold" panose="00000700000000000000" pitchFamily="50" charset="-94"/>
              </a:rPr>
              <a:t>2. </a:t>
            </a:r>
            <a:r>
              <a:rPr lang="tr-TR" sz="3200" dirty="0" err="1">
                <a:solidFill>
                  <a:srgbClr val="002060"/>
                </a:solidFill>
                <a:latin typeface="Montserrat Semi Bold" panose="00000700000000000000" pitchFamily="50" charset="-94"/>
              </a:rPr>
              <a:t>Secondary</a:t>
            </a:r>
            <a:r>
              <a:rPr lang="tr-TR" sz="3200" dirty="0">
                <a:solidFill>
                  <a:srgbClr val="002060"/>
                </a:solidFill>
                <a:latin typeface="Montserrat Semi Bold" panose="00000700000000000000" pitchFamily="50" charset="-94"/>
              </a:rPr>
              <a:t> </a:t>
            </a:r>
            <a:r>
              <a:rPr lang="tr-TR" sz="3200" dirty="0" err="1">
                <a:solidFill>
                  <a:srgbClr val="002060"/>
                </a:solidFill>
                <a:latin typeface="Montserrat Semi Bold" panose="00000700000000000000" pitchFamily="50" charset="-94"/>
              </a:rPr>
              <a:t>Title</a:t>
            </a:r>
            <a:r>
              <a:rPr lang="tr-TR" sz="3200" dirty="0">
                <a:solidFill>
                  <a:srgbClr val="002060"/>
                </a:solidFill>
                <a:latin typeface="Montserrat Semi Bold" panose="00000700000000000000" pitchFamily="50" charset="-94"/>
              </a:rPr>
              <a:t> </a:t>
            </a:r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2F6A3D6E-4870-C278-5E4A-7FBBDC232EBF}"/>
              </a:ext>
            </a:extLst>
          </p:cNvPr>
          <p:cNvSpPr txBox="1"/>
          <p:nvPr/>
        </p:nvSpPr>
        <p:spPr>
          <a:xfrm>
            <a:off x="4340672" y="1576150"/>
            <a:ext cx="5904252" cy="23516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tr-TR" sz="2000" dirty="0" err="1">
                <a:latin typeface="Montserrat Light" panose="00000400000000000000" pitchFamily="50" charset="-94"/>
              </a:rPr>
              <a:t>Lorem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ipsum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dolor</a:t>
            </a:r>
            <a:r>
              <a:rPr lang="tr-TR" sz="2000" dirty="0">
                <a:latin typeface="Montserrat Light" panose="00000400000000000000" pitchFamily="50" charset="-94"/>
              </a:rPr>
              <a:t> sit </a:t>
            </a:r>
            <a:r>
              <a:rPr lang="tr-TR" sz="2000" dirty="0" err="1">
                <a:latin typeface="Montserrat Light" panose="00000400000000000000" pitchFamily="50" charset="-94"/>
              </a:rPr>
              <a:t>amet</a:t>
            </a:r>
            <a:r>
              <a:rPr lang="tr-TR" sz="2000" dirty="0">
                <a:latin typeface="Montserrat Light" panose="00000400000000000000" pitchFamily="50" charset="-94"/>
              </a:rPr>
              <a:t>, </a:t>
            </a:r>
            <a:r>
              <a:rPr lang="tr-TR" sz="2000" dirty="0" err="1">
                <a:latin typeface="Montserrat Light" panose="00000400000000000000" pitchFamily="50" charset="-94"/>
              </a:rPr>
              <a:t>consectetur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adipiscing</a:t>
            </a:r>
            <a:r>
              <a:rPr lang="tr-TR" sz="2000" dirty="0">
                <a:latin typeface="Montserrat Light" panose="00000400000000000000" pitchFamily="50" charset="-94"/>
              </a:rPr>
              <a:t> elit, </a:t>
            </a:r>
            <a:r>
              <a:rPr lang="tr-TR" sz="2000" dirty="0" err="1">
                <a:latin typeface="Montserrat Light" panose="00000400000000000000" pitchFamily="50" charset="-94"/>
              </a:rPr>
              <a:t>sed</a:t>
            </a:r>
            <a:r>
              <a:rPr lang="tr-TR" sz="2000" dirty="0">
                <a:latin typeface="Montserrat Light" panose="00000400000000000000" pitchFamily="50" charset="-94"/>
              </a:rPr>
              <a:t> do </a:t>
            </a:r>
            <a:r>
              <a:rPr lang="tr-TR" sz="2000" dirty="0" err="1">
                <a:latin typeface="Montserrat Light" panose="00000400000000000000" pitchFamily="50" charset="-94"/>
              </a:rPr>
              <a:t>eiusmod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tempor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incididunt</a:t>
            </a:r>
            <a:r>
              <a:rPr lang="tr-TR" sz="2000" dirty="0">
                <a:latin typeface="Montserrat Light" panose="00000400000000000000" pitchFamily="50" charset="-94"/>
              </a:rPr>
              <a:t> ut </a:t>
            </a:r>
            <a:r>
              <a:rPr lang="tr-TR" sz="2000" dirty="0" err="1">
                <a:latin typeface="Montserrat Light" panose="00000400000000000000" pitchFamily="50" charset="-94"/>
              </a:rPr>
              <a:t>labore</a:t>
            </a:r>
            <a:r>
              <a:rPr lang="tr-TR" sz="2000" dirty="0">
                <a:latin typeface="Montserrat Light" panose="00000400000000000000" pitchFamily="50" charset="-94"/>
              </a:rPr>
              <a:t> et </a:t>
            </a:r>
            <a:r>
              <a:rPr lang="tr-TR" sz="2000" dirty="0" err="1">
                <a:latin typeface="Montserrat Light" panose="00000400000000000000" pitchFamily="50" charset="-94"/>
              </a:rPr>
              <a:t>dolore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magna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aliqua</a:t>
            </a:r>
            <a:r>
              <a:rPr lang="tr-TR" sz="2000" dirty="0">
                <a:latin typeface="Montserrat Light" panose="00000400000000000000" pitchFamily="50" charset="-94"/>
              </a:rPr>
              <a:t>. </a:t>
            </a:r>
            <a:r>
              <a:rPr lang="tr-TR" sz="2000" dirty="0" err="1">
                <a:latin typeface="Montserrat Light" panose="00000400000000000000" pitchFamily="50" charset="-94"/>
              </a:rPr>
              <a:t>Lorem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ipsum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dolor</a:t>
            </a:r>
            <a:r>
              <a:rPr lang="tr-TR" sz="2000" dirty="0">
                <a:latin typeface="Montserrat Light" panose="00000400000000000000" pitchFamily="50" charset="-94"/>
              </a:rPr>
              <a:t> sit </a:t>
            </a:r>
            <a:r>
              <a:rPr lang="tr-TR" sz="2000" dirty="0" err="1">
                <a:latin typeface="Montserrat Light" panose="00000400000000000000" pitchFamily="50" charset="-94"/>
              </a:rPr>
              <a:t>amet</a:t>
            </a:r>
            <a:r>
              <a:rPr lang="tr-TR" sz="2000" dirty="0">
                <a:latin typeface="Montserrat Light" panose="00000400000000000000" pitchFamily="50" charset="-94"/>
              </a:rPr>
              <a:t>, </a:t>
            </a:r>
            <a:r>
              <a:rPr lang="tr-TR" sz="2000" dirty="0" err="1">
                <a:latin typeface="Montserrat Light" panose="00000400000000000000" pitchFamily="50" charset="-94"/>
              </a:rPr>
              <a:t>consectetur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adipiscing</a:t>
            </a:r>
            <a:r>
              <a:rPr lang="tr-TR" sz="2000" dirty="0">
                <a:latin typeface="Montserrat Light" panose="00000400000000000000" pitchFamily="50" charset="-94"/>
              </a:rPr>
              <a:t> elit, a </a:t>
            </a:r>
            <a:r>
              <a:rPr lang="tr-TR" sz="2000" dirty="0" err="1">
                <a:latin typeface="Montserrat Light" panose="00000400000000000000" pitchFamily="50" charset="-94"/>
              </a:rPr>
              <a:t>aliqua</a:t>
            </a:r>
            <a:r>
              <a:rPr lang="tr-TR" sz="2000" dirty="0">
                <a:latin typeface="Montserrat Light" panose="00000400000000000000" pitchFamily="50" charset="-94"/>
              </a:rPr>
              <a:t>.</a:t>
            </a:r>
            <a:endParaRPr lang="tr-TR" sz="2000" dirty="0"/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DE9A649B-9637-CA19-366B-56AB2EBE7FA6}"/>
              </a:ext>
            </a:extLst>
          </p:cNvPr>
          <p:cNvSpPr txBox="1"/>
          <p:nvPr/>
        </p:nvSpPr>
        <p:spPr>
          <a:xfrm>
            <a:off x="804370" y="1499585"/>
            <a:ext cx="2592048" cy="337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tr-TR" sz="1600" dirty="0" err="1">
                <a:latin typeface="Montserrat Light" panose="00000400000000000000" pitchFamily="50" charset="-94"/>
              </a:rPr>
              <a:t>Lorem</a:t>
            </a:r>
            <a:r>
              <a:rPr lang="tr-TR" sz="1600" dirty="0">
                <a:latin typeface="Montserrat Light" panose="00000400000000000000" pitchFamily="50" charset="-94"/>
              </a:rPr>
              <a:t> </a:t>
            </a:r>
            <a:r>
              <a:rPr lang="tr-TR" sz="1600" dirty="0" err="1">
                <a:latin typeface="Montserrat Light" panose="00000400000000000000" pitchFamily="50" charset="-94"/>
              </a:rPr>
              <a:t>ipsum</a:t>
            </a:r>
            <a:r>
              <a:rPr lang="tr-TR" sz="1600" dirty="0">
                <a:latin typeface="Montserrat Light" panose="00000400000000000000" pitchFamily="50" charset="-94"/>
              </a:rPr>
              <a:t> </a:t>
            </a:r>
            <a:r>
              <a:rPr lang="tr-TR" sz="1600" dirty="0" err="1">
                <a:latin typeface="Montserrat Light" panose="00000400000000000000" pitchFamily="50" charset="-94"/>
              </a:rPr>
              <a:t>dolor</a:t>
            </a:r>
            <a:r>
              <a:rPr lang="tr-TR" sz="1600" dirty="0">
                <a:latin typeface="Montserrat Light" panose="00000400000000000000" pitchFamily="50" charset="-94"/>
              </a:rPr>
              <a:t> sit </a:t>
            </a:r>
            <a:r>
              <a:rPr lang="tr-TR" sz="1600" dirty="0" err="1">
                <a:latin typeface="Montserrat Light" panose="00000400000000000000" pitchFamily="50" charset="-94"/>
              </a:rPr>
              <a:t>amet</a:t>
            </a:r>
            <a:r>
              <a:rPr lang="tr-TR" sz="1600" dirty="0">
                <a:latin typeface="Montserrat Light" panose="00000400000000000000" pitchFamily="50" charset="-94"/>
              </a:rPr>
              <a:t>, </a:t>
            </a:r>
            <a:r>
              <a:rPr lang="tr-TR" sz="1600" dirty="0" err="1">
                <a:latin typeface="Montserrat Light" panose="00000400000000000000" pitchFamily="50" charset="-94"/>
              </a:rPr>
              <a:t>consectetur</a:t>
            </a:r>
            <a:r>
              <a:rPr lang="tr-TR" sz="1600" dirty="0">
                <a:latin typeface="Montserrat Light" panose="00000400000000000000" pitchFamily="50" charset="-94"/>
              </a:rPr>
              <a:t> </a:t>
            </a:r>
            <a:r>
              <a:rPr lang="tr-TR" sz="1600" dirty="0" err="1">
                <a:latin typeface="Montserrat Light" panose="00000400000000000000" pitchFamily="50" charset="-94"/>
              </a:rPr>
              <a:t>adipiscing</a:t>
            </a:r>
            <a:r>
              <a:rPr lang="tr-TR" sz="1600" dirty="0">
                <a:latin typeface="Montserrat Light" panose="00000400000000000000" pitchFamily="50" charset="-94"/>
              </a:rPr>
              <a:t> elit, </a:t>
            </a:r>
            <a:r>
              <a:rPr lang="tr-TR" sz="1600" dirty="0" err="1">
                <a:latin typeface="Montserrat Light" panose="00000400000000000000" pitchFamily="50" charset="-94"/>
              </a:rPr>
              <a:t>sed</a:t>
            </a:r>
            <a:r>
              <a:rPr lang="tr-TR" sz="1600" dirty="0">
                <a:latin typeface="Montserrat Light" panose="00000400000000000000" pitchFamily="50" charset="-94"/>
              </a:rPr>
              <a:t> do </a:t>
            </a:r>
            <a:r>
              <a:rPr lang="tr-TR" sz="1600" dirty="0" err="1">
                <a:latin typeface="Montserrat Light" panose="00000400000000000000" pitchFamily="50" charset="-94"/>
              </a:rPr>
              <a:t>eiusmod</a:t>
            </a:r>
            <a:r>
              <a:rPr lang="tr-TR" sz="1600" dirty="0">
                <a:latin typeface="Montserrat Light" panose="00000400000000000000" pitchFamily="50" charset="-94"/>
              </a:rPr>
              <a:t> </a:t>
            </a:r>
            <a:r>
              <a:rPr lang="tr-TR" sz="1600" dirty="0" err="1">
                <a:latin typeface="Montserrat Light" panose="00000400000000000000" pitchFamily="50" charset="-94"/>
              </a:rPr>
              <a:t>tempor</a:t>
            </a:r>
            <a:r>
              <a:rPr lang="tr-TR" sz="1600" dirty="0">
                <a:latin typeface="Montserrat Light" panose="00000400000000000000" pitchFamily="50" charset="-94"/>
              </a:rPr>
              <a:t> </a:t>
            </a:r>
            <a:r>
              <a:rPr lang="tr-TR" sz="1600" dirty="0" err="1">
                <a:latin typeface="Montserrat Light" panose="00000400000000000000" pitchFamily="50" charset="-94"/>
              </a:rPr>
              <a:t>incididunt</a:t>
            </a:r>
            <a:r>
              <a:rPr lang="tr-TR" sz="1600" dirty="0">
                <a:latin typeface="Montserrat Light" panose="00000400000000000000" pitchFamily="50" charset="-94"/>
              </a:rPr>
              <a:t> ut </a:t>
            </a:r>
            <a:r>
              <a:rPr lang="tr-TR" sz="1600" dirty="0" err="1">
                <a:latin typeface="Montserrat Light" panose="00000400000000000000" pitchFamily="50" charset="-94"/>
              </a:rPr>
              <a:t>labore</a:t>
            </a:r>
            <a:r>
              <a:rPr lang="tr-TR" sz="1600" dirty="0">
                <a:latin typeface="Montserrat Light" panose="00000400000000000000" pitchFamily="50" charset="-94"/>
              </a:rPr>
              <a:t> et </a:t>
            </a:r>
            <a:r>
              <a:rPr lang="tr-TR" sz="1600" dirty="0" err="1">
                <a:latin typeface="Montserrat Light" panose="00000400000000000000" pitchFamily="50" charset="-94"/>
              </a:rPr>
              <a:t>dolore</a:t>
            </a:r>
            <a:r>
              <a:rPr lang="tr-TR" sz="1600" dirty="0">
                <a:latin typeface="Montserrat Light" panose="00000400000000000000" pitchFamily="50" charset="-94"/>
              </a:rPr>
              <a:t> </a:t>
            </a:r>
            <a:r>
              <a:rPr lang="tr-TR" sz="1600" dirty="0" err="1">
                <a:latin typeface="Montserrat Light" panose="00000400000000000000" pitchFamily="50" charset="-94"/>
              </a:rPr>
              <a:t>magna</a:t>
            </a:r>
            <a:r>
              <a:rPr lang="tr-TR" sz="1600" dirty="0">
                <a:latin typeface="Montserrat Light" panose="00000400000000000000" pitchFamily="50" charset="-94"/>
              </a:rPr>
              <a:t> </a:t>
            </a:r>
            <a:r>
              <a:rPr lang="tr-TR" sz="1600" dirty="0" err="1">
                <a:latin typeface="Montserrat Light" panose="00000400000000000000" pitchFamily="50" charset="-94"/>
              </a:rPr>
              <a:t>aliqua</a:t>
            </a:r>
            <a:r>
              <a:rPr lang="tr-TR" sz="1600" dirty="0">
                <a:latin typeface="Montserrat Light" panose="00000400000000000000" pitchFamily="50" charset="-94"/>
              </a:rPr>
              <a:t>. </a:t>
            </a:r>
            <a:r>
              <a:rPr lang="tr-TR" sz="1600" dirty="0" err="1">
                <a:latin typeface="Montserrat Light" panose="00000400000000000000" pitchFamily="50" charset="-94"/>
              </a:rPr>
              <a:t>Lorem</a:t>
            </a:r>
            <a:r>
              <a:rPr lang="tr-TR" sz="1600" dirty="0">
                <a:latin typeface="Montserrat Light" panose="00000400000000000000" pitchFamily="50" charset="-94"/>
              </a:rPr>
              <a:t> </a:t>
            </a:r>
            <a:r>
              <a:rPr lang="tr-TR" sz="1600" dirty="0" err="1">
                <a:latin typeface="Montserrat Light" panose="00000400000000000000" pitchFamily="50" charset="-94"/>
              </a:rPr>
              <a:t>ipsum</a:t>
            </a:r>
            <a:r>
              <a:rPr lang="tr-TR" sz="1600" dirty="0">
                <a:latin typeface="Montserrat Light" panose="00000400000000000000" pitchFamily="50" charset="-94"/>
              </a:rPr>
              <a:t> </a:t>
            </a:r>
            <a:r>
              <a:rPr lang="tr-TR" sz="1600" dirty="0" err="1">
                <a:latin typeface="Montserrat Light" panose="00000400000000000000" pitchFamily="50" charset="-94"/>
              </a:rPr>
              <a:t>dolor</a:t>
            </a:r>
            <a:r>
              <a:rPr lang="tr-TR" sz="1600" dirty="0">
                <a:latin typeface="Montserrat Light" panose="00000400000000000000" pitchFamily="50" charset="-94"/>
              </a:rPr>
              <a:t> sit </a:t>
            </a:r>
            <a:r>
              <a:rPr lang="tr-TR" sz="1600" dirty="0" err="1">
                <a:latin typeface="Montserrat Light" panose="00000400000000000000" pitchFamily="50" charset="-94"/>
              </a:rPr>
              <a:t>amet</a:t>
            </a:r>
            <a:r>
              <a:rPr lang="tr-TR" sz="1600" dirty="0">
                <a:latin typeface="Montserrat Light" panose="00000400000000000000" pitchFamily="50" charset="-94"/>
              </a:rPr>
              <a:t>, </a:t>
            </a:r>
            <a:r>
              <a:rPr lang="tr-TR" sz="1600" dirty="0" err="1">
                <a:latin typeface="Montserrat Light" panose="00000400000000000000" pitchFamily="50" charset="-94"/>
              </a:rPr>
              <a:t>consectetur</a:t>
            </a:r>
            <a:r>
              <a:rPr lang="tr-TR" sz="1600" dirty="0">
                <a:latin typeface="Montserrat Light" panose="00000400000000000000" pitchFamily="50" charset="-94"/>
              </a:rPr>
              <a:t> </a:t>
            </a:r>
            <a:r>
              <a:rPr lang="tr-TR" sz="1600" dirty="0" err="1">
                <a:latin typeface="Montserrat Light" panose="00000400000000000000" pitchFamily="50" charset="-94"/>
              </a:rPr>
              <a:t>adipiscing</a:t>
            </a:r>
            <a:r>
              <a:rPr lang="tr-TR" sz="1600" dirty="0">
                <a:latin typeface="Montserrat Light" panose="00000400000000000000" pitchFamily="50" charset="-94"/>
              </a:rPr>
              <a:t> elit, a </a:t>
            </a:r>
            <a:r>
              <a:rPr lang="tr-TR" sz="1600" dirty="0" err="1">
                <a:latin typeface="Montserrat Light" panose="00000400000000000000" pitchFamily="50" charset="-94"/>
              </a:rPr>
              <a:t>aliqua</a:t>
            </a:r>
            <a:r>
              <a:rPr lang="tr-TR" sz="1600" dirty="0">
                <a:latin typeface="Montserrat Light" panose="00000400000000000000" pitchFamily="50" charset="-94"/>
              </a:rPr>
              <a:t>.</a:t>
            </a:r>
            <a:endParaRPr lang="tr-TR" sz="1600" dirty="0"/>
          </a:p>
        </p:txBody>
      </p:sp>
      <p:sp>
        <p:nvSpPr>
          <p:cNvPr id="10" name="Metin kutusu 9">
            <a:extLst>
              <a:ext uri="{FF2B5EF4-FFF2-40B4-BE49-F238E27FC236}">
                <a16:creationId xmlns:a16="http://schemas.microsoft.com/office/drawing/2014/main" id="{128AEFD7-C877-0E79-2E54-0FB82B598DBE}"/>
              </a:ext>
            </a:extLst>
          </p:cNvPr>
          <p:cNvSpPr txBox="1"/>
          <p:nvPr/>
        </p:nvSpPr>
        <p:spPr>
          <a:xfrm>
            <a:off x="785320" y="881361"/>
            <a:ext cx="259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>
                <a:solidFill>
                  <a:srgbClr val="EB5B29"/>
                </a:solidFill>
                <a:latin typeface="Montserrat Semi Bold" panose="00000700000000000000" pitchFamily="50" charset="-94"/>
              </a:rPr>
              <a:t>3. </a:t>
            </a:r>
            <a:r>
              <a:rPr lang="tr-TR" sz="2400" dirty="0" err="1">
                <a:solidFill>
                  <a:srgbClr val="EB5B29"/>
                </a:solidFill>
                <a:latin typeface="Montserrat Semi Bold" panose="00000700000000000000" pitchFamily="50" charset="-94"/>
              </a:rPr>
              <a:t>Tertiary</a:t>
            </a:r>
            <a:r>
              <a:rPr lang="tr-TR" sz="2400" dirty="0">
                <a:solidFill>
                  <a:srgbClr val="EB5B29"/>
                </a:solidFill>
                <a:latin typeface="Montserrat Semi Bold" panose="00000700000000000000" pitchFamily="50" charset="-94"/>
              </a:rPr>
              <a:t> </a:t>
            </a:r>
            <a:r>
              <a:rPr lang="tr-TR" sz="2400" dirty="0" err="1">
                <a:solidFill>
                  <a:srgbClr val="EB5B29"/>
                </a:solidFill>
                <a:latin typeface="Montserrat Semi Bold" panose="00000700000000000000" pitchFamily="50" charset="-94"/>
              </a:rPr>
              <a:t>Title</a:t>
            </a:r>
            <a:r>
              <a:rPr lang="tr-TR" sz="2400" dirty="0">
                <a:solidFill>
                  <a:srgbClr val="EB5B29"/>
                </a:solidFill>
                <a:latin typeface="Montserrat Semi Bold" panose="00000700000000000000" pitchFamily="50" charset="-94"/>
              </a:rPr>
              <a:t> </a:t>
            </a:r>
          </a:p>
        </p:txBody>
      </p:sp>
      <p:sp>
        <p:nvSpPr>
          <p:cNvPr id="13" name="Metin kutusu 12">
            <a:extLst>
              <a:ext uri="{FF2B5EF4-FFF2-40B4-BE49-F238E27FC236}">
                <a16:creationId xmlns:a16="http://schemas.microsoft.com/office/drawing/2014/main" id="{186834D6-D721-501A-7944-11128A4E113E}"/>
              </a:ext>
            </a:extLst>
          </p:cNvPr>
          <p:cNvSpPr txBox="1"/>
          <p:nvPr/>
        </p:nvSpPr>
        <p:spPr>
          <a:xfrm>
            <a:off x="6316980" y="6357699"/>
            <a:ext cx="1363980" cy="276999"/>
          </a:xfrm>
          <a:prstGeom prst="rect">
            <a:avLst/>
          </a:prstGeom>
          <a:solidFill>
            <a:srgbClr val="FFFF00"/>
          </a:solidFill>
          <a:ln w="38100">
            <a:solidFill>
              <a:srgbClr val="FF0000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tr-TR" sz="1200" dirty="0"/>
              <a:t>PARTNER’S LOGO</a:t>
            </a:r>
          </a:p>
        </p:txBody>
      </p:sp>
    </p:spTree>
    <p:extLst>
      <p:ext uri="{BB962C8B-B14F-4D97-AF65-F5344CB8AC3E}">
        <p14:creationId xmlns:p14="http://schemas.microsoft.com/office/powerpoint/2010/main" val="30892491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ikdörtgen: Köşeleri Yuvarlatılmış 2">
            <a:extLst>
              <a:ext uri="{FF2B5EF4-FFF2-40B4-BE49-F238E27FC236}">
                <a16:creationId xmlns:a16="http://schemas.microsoft.com/office/drawing/2014/main" id="{47C247D3-0D27-54F1-EED0-D907B3E1F5C1}"/>
              </a:ext>
            </a:extLst>
          </p:cNvPr>
          <p:cNvSpPr/>
          <p:nvPr/>
        </p:nvSpPr>
        <p:spPr>
          <a:xfrm>
            <a:off x="520701" y="3875901"/>
            <a:ext cx="10219524" cy="2248673"/>
          </a:xfrm>
          <a:prstGeom prst="roundRect">
            <a:avLst>
              <a:gd name="adj" fmla="val 4180"/>
            </a:avLst>
          </a:prstGeom>
          <a:solidFill>
            <a:schemeClr val="bg1">
              <a:lumMod val="8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/>
              <a:t> </a:t>
            </a:r>
          </a:p>
        </p:txBody>
      </p:sp>
      <p:sp>
        <p:nvSpPr>
          <p:cNvPr id="4" name="Dikdörtgen: Köşeleri Yuvarlatılmış 3">
            <a:extLst>
              <a:ext uri="{FF2B5EF4-FFF2-40B4-BE49-F238E27FC236}">
                <a16:creationId xmlns:a16="http://schemas.microsoft.com/office/drawing/2014/main" id="{CD38D8D4-670D-0D32-5C81-FEFE4C3979CA}"/>
              </a:ext>
            </a:extLst>
          </p:cNvPr>
          <p:cNvSpPr/>
          <p:nvPr/>
        </p:nvSpPr>
        <p:spPr>
          <a:xfrm>
            <a:off x="520700" y="542191"/>
            <a:ext cx="10219524" cy="3196890"/>
          </a:xfrm>
          <a:prstGeom prst="roundRect">
            <a:avLst>
              <a:gd name="adj" fmla="val 5915"/>
            </a:avLst>
          </a:prstGeom>
          <a:solidFill>
            <a:schemeClr val="bg1">
              <a:lumMod val="8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/>
              <a:t> </a:t>
            </a:r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id="{6C19825A-D572-1BF3-2835-30F2DD76140D}"/>
              </a:ext>
            </a:extLst>
          </p:cNvPr>
          <p:cNvSpPr txBox="1"/>
          <p:nvPr/>
        </p:nvSpPr>
        <p:spPr>
          <a:xfrm>
            <a:off x="824552" y="805691"/>
            <a:ext cx="41439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>
                <a:solidFill>
                  <a:srgbClr val="002060"/>
                </a:solidFill>
                <a:latin typeface="Montserrat Semi Bold" panose="00000700000000000000" pitchFamily="50" charset="-94"/>
              </a:rPr>
              <a:t>2. </a:t>
            </a:r>
            <a:r>
              <a:rPr lang="tr-TR" sz="3200" dirty="0" err="1">
                <a:solidFill>
                  <a:srgbClr val="002060"/>
                </a:solidFill>
                <a:latin typeface="Montserrat Semi Bold" panose="00000700000000000000" pitchFamily="50" charset="-94"/>
              </a:rPr>
              <a:t>Secondary</a:t>
            </a:r>
            <a:r>
              <a:rPr lang="tr-TR" sz="3200" dirty="0">
                <a:solidFill>
                  <a:srgbClr val="002060"/>
                </a:solidFill>
                <a:latin typeface="Montserrat Semi Bold" panose="00000700000000000000" pitchFamily="50" charset="-94"/>
              </a:rPr>
              <a:t> </a:t>
            </a:r>
            <a:r>
              <a:rPr lang="tr-TR" sz="3200" dirty="0" err="1">
                <a:solidFill>
                  <a:srgbClr val="002060"/>
                </a:solidFill>
                <a:latin typeface="Montserrat Semi Bold" panose="00000700000000000000" pitchFamily="50" charset="-94"/>
              </a:rPr>
              <a:t>Title</a:t>
            </a:r>
            <a:r>
              <a:rPr lang="tr-TR" sz="3200" dirty="0">
                <a:solidFill>
                  <a:srgbClr val="002060"/>
                </a:solidFill>
                <a:latin typeface="Montserrat Semi Bold" panose="00000700000000000000" pitchFamily="50" charset="-94"/>
              </a:rPr>
              <a:t> </a:t>
            </a:r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2F6A3D6E-4870-C278-5E4A-7FBBDC232EBF}"/>
              </a:ext>
            </a:extLst>
          </p:cNvPr>
          <p:cNvSpPr txBox="1"/>
          <p:nvPr/>
        </p:nvSpPr>
        <p:spPr>
          <a:xfrm>
            <a:off x="804370" y="1335842"/>
            <a:ext cx="9598062" cy="14283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tr-TR" sz="2000" dirty="0" err="1">
                <a:latin typeface="Montserrat Light" panose="00000400000000000000" pitchFamily="50" charset="-94"/>
              </a:rPr>
              <a:t>Lorem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ipsum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dolor</a:t>
            </a:r>
            <a:r>
              <a:rPr lang="tr-TR" sz="2000" dirty="0">
                <a:latin typeface="Montserrat Light" panose="00000400000000000000" pitchFamily="50" charset="-94"/>
              </a:rPr>
              <a:t> sit </a:t>
            </a:r>
            <a:r>
              <a:rPr lang="tr-TR" sz="2000" dirty="0" err="1">
                <a:latin typeface="Montserrat Light" panose="00000400000000000000" pitchFamily="50" charset="-94"/>
              </a:rPr>
              <a:t>amet</a:t>
            </a:r>
            <a:r>
              <a:rPr lang="tr-TR" sz="2000" dirty="0">
                <a:latin typeface="Montserrat Light" panose="00000400000000000000" pitchFamily="50" charset="-94"/>
              </a:rPr>
              <a:t>, </a:t>
            </a:r>
            <a:r>
              <a:rPr lang="tr-TR" sz="2000" dirty="0" err="1">
                <a:latin typeface="Montserrat Light" panose="00000400000000000000" pitchFamily="50" charset="-94"/>
              </a:rPr>
              <a:t>consectetur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adipiscing</a:t>
            </a:r>
            <a:r>
              <a:rPr lang="tr-TR" sz="2000" dirty="0">
                <a:latin typeface="Montserrat Light" panose="00000400000000000000" pitchFamily="50" charset="-94"/>
              </a:rPr>
              <a:t> elit, </a:t>
            </a:r>
            <a:r>
              <a:rPr lang="tr-TR" sz="2000" dirty="0" err="1">
                <a:latin typeface="Montserrat Light" panose="00000400000000000000" pitchFamily="50" charset="-94"/>
              </a:rPr>
              <a:t>sed</a:t>
            </a:r>
            <a:r>
              <a:rPr lang="tr-TR" sz="2000" dirty="0">
                <a:latin typeface="Montserrat Light" panose="00000400000000000000" pitchFamily="50" charset="-94"/>
              </a:rPr>
              <a:t> do </a:t>
            </a:r>
            <a:r>
              <a:rPr lang="tr-TR" sz="2000" dirty="0" err="1">
                <a:latin typeface="Montserrat Light" panose="00000400000000000000" pitchFamily="50" charset="-94"/>
              </a:rPr>
              <a:t>eiusmod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tempor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incididunt</a:t>
            </a:r>
            <a:r>
              <a:rPr lang="tr-TR" sz="2000" dirty="0">
                <a:latin typeface="Montserrat Light" panose="00000400000000000000" pitchFamily="50" charset="-94"/>
              </a:rPr>
              <a:t> ut </a:t>
            </a:r>
            <a:r>
              <a:rPr lang="tr-TR" sz="2000" dirty="0" err="1">
                <a:latin typeface="Montserrat Light" panose="00000400000000000000" pitchFamily="50" charset="-94"/>
              </a:rPr>
              <a:t>labore</a:t>
            </a:r>
            <a:r>
              <a:rPr lang="tr-TR" sz="2000" dirty="0">
                <a:latin typeface="Montserrat Light" panose="00000400000000000000" pitchFamily="50" charset="-94"/>
              </a:rPr>
              <a:t> et </a:t>
            </a:r>
            <a:r>
              <a:rPr lang="tr-TR" sz="2000" dirty="0" err="1">
                <a:latin typeface="Montserrat Light" panose="00000400000000000000" pitchFamily="50" charset="-94"/>
              </a:rPr>
              <a:t>dolore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magna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aliqua</a:t>
            </a:r>
            <a:r>
              <a:rPr lang="tr-TR" sz="2000" dirty="0">
                <a:latin typeface="Montserrat Light" panose="00000400000000000000" pitchFamily="50" charset="-94"/>
              </a:rPr>
              <a:t>. </a:t>
            </a:r>
            <a:r>
              <a:rPr lang="tr-TR" sz="2000" dirty="0" err="1">
                <a:latin typeface="Montserrat Light" panose="00000400000000000000" pitchFamily="50" charset="-94"/>
              </a:rPr>
              <a:t>Lorem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ipsum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dolor</a:t>
            </a:r>
            <a:r>
              <a:rPr lang="tr-TR" sz="2000" dirty="0">
                <a:latin typeface="Montserrat Light" panose="00000400000000000000" pitchFamily="50" charset="-94"/>
              </a:rPr>
              <a:t> sit </a:t>
            </a:r>
            <a:r>
              <a:rPr lang="tr-TR" sz="2000" dirty="0" err="1">
                <a:latin typeface="Montserrat Light" panose="00000400000000000000" pitchFamily="50" charset="-94"/>
              </a:rPr>
              <a:t>amet</a:t>
            </a:r>
            <a:r>
              <a:rPr lang="tr-TR" sz="2000" dirty="0">
                <a:latin typeface="Montserrat Light" panose="00000400000000000000" pitchFamily="50" charset="-94"/>
              </a:rPr>
              <a:t>, </a:t>
            </a:r>
            <a:r>
              <a:rPr lang="tr-TR" sz="2000" dirty="0" err="1">
                <a:latin typeface="Montserrat Light" panose="00000400000000000000" pitchFamily="50" charset="-94"/>
              </a:rPr>
              <a:t>consectetur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adipiscing</a:t>
            </a:r>
            <a:r>
              <a:rPr lang="tr-TR" sz="2000" dirty="0">
                <a:latin typeface="Montserrat Light" panose="00000400000000000000" pitchFamily="50" charset="-94"/>
              </a:rPr>
              <a:t> elit, a </a:t>
            </a:r>
            <a:r>
              <a:rPr lang="tr-TR" sz="2000" dirty="0" err="1">
                <a:latin typeface="Montserrat Light" panose="00000400000000000000" pitchFamily="50" charset="-94"/>
              </a:rPr>
              <a:t>aliqua</a:t>
            </a:r>
            <a:r>
              <a:rPr lang="tr-TR" sz="2000" dirty="0">
                <a:latin typeface="Montserrat Light" panose="00000400000000000000" pitchFamily="50" charset="-94"/>
              </a:rPr>
              <a:t>.</a:t>
            </a:r>
            <a:endParaRPr lang="tr-TR" sz="2000" dirty="0"/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DE9A649B-9637-CA19-366B-56AB2EBE7FA6}"/>
              </a:ext>
            </a:extLst>
          </p:cNvPr>
          <p:cNvSpPr txBox="1"/>
          <p:nvPr/>
        </p:nvSpPr>
        <p:spPr>
          <a:xfrm>
            <a:off x="804370" y="4604196"/>
            <a:ext cx="9440554" cy="1161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tr-TR" sz="1600" dirty="0" err="1">
                <a:latin typeface="Montserrat Light" panose="00000400000000000000" pitchFamily="50" charset="-94"/>
              </a:rPr>
              <a:t>Lorem</a:t>
            </a:r>
            <a:r>
              <a:rPr lang="tr-TR" sz="1600" dirty="0">
                <a:latin typeface="Montserrat Light" panose="00000400000000000000" pitchFamily="50" charset="-94"/>
              </a:rPr>
              <a:t> </a:t>
            </a:r>
            <a:r>
              <a:rPr lang="tr-TR" sz="1600" dirty="0" err="1">
                <a:latin typeface="Montserrat Light" panose="00000400000000000000" pitchFamily="50" charset="-94"/>
              </a:rPr>
              <a:t>ipsum</a:t>
            </a:r>
            <a:r>
              <a:rPr lang="tr-TR" sz="1600" dirty="0">
                <a:latin typeface="Montserrat Light" panose="00000400000000000000" pitchFamily="50" charset="-94"/>
              </a:rPr>
              <a:t> </a:t>
            </a:r>
            <a:r>
              <a:rPr lang="tr-TR" sz="1600" dirty="0" err="1">
                <a:latin typeface="Montserrat Light" panose="00000400000000000000" pitchFamily="50" charset="-94"/>
              </a:rPr>
              <a:t>dolor</a:t>
            </a:r>
            <a:r>
              <a:rPr lang="tr-TR" sz="1600" dirty="0">
                <a:latin typeface="Montserrat Light" panose="00000400000000000000" pitchFamily="50" charset="-94"/>
              </a:rPr>
              <a:t> sit </a:t>
            </a:r>
            <a:r>
              <a:rPr lang="tr-TR" sz="1600" dirty="0" err="1">
                <a:latin typeface="Montserrat Light" panose="00000400000000000000" pitchFamily="50" charset="-94"/>
              </a:rPr>
              <a:t>amet</a:t>
            </a:r>
            <a:r>
              <a:rPr lang="tr-TR" sz="1600" dirty="0">
                <a:latin typeface="Montserrat Light" panose="00000400000000000000" pitchFamily="50" charset="-94"/>
              </a:rPr>
              <a:t>, </a:t>
            </a:r>
            <a:r>
              <a:rPr lang="tr-TR" sz="1600" dirty="0" err="1">
                <a:latin typeface="Montserrat Light" panose="00000400000000000000" pitchFamily="50" charset="-94"/>
              </a:rPr>
              <a:t>consectetur</a:t>
            </a:r>
            <a:r>
              <a:rPr lang="tr-TR" sz="1600" dirty="0">
                <a:latin typeface="Montserrat Light" panose="00000400000000000000" pitchFamily="50" charset="-94"/>
              </a:rPr>
              <a:t> </a:t>
            </a:r>
            <a:r>
              <a:rPr lang="tr-TR" sz="1600" dirty="0" err="1">
                <a:latin typeface="Montserrat Light" panose="00000400000000000000" pitchFamily="50" charset="-94"/>
              </a:rPr>
              <a:t>adipiscing</a:t>
            </a:r>
            <a:r>
              <a:rPr lang="tr-TR" sz="1600" dirty="0">
                <a:latin typeface="Montserrat Light" panose="00000400000000000000" pitchFamily="50" charset="-94"/>
              </a:rPr>
              <a:t> elit, </a:t>
            </a:r>
            <a:r>
              <a:rPr lang="tr-TR" sz="1600" dirty="0" err="1">
                <a:latin typeface="Montserrat Light" panose="00000400000000000000" pitchFamily="50" charset="-94"/>
              </a:rPr>
              <a:t>sed</a:t>
            </a:r>
            <a:r>
              <a:rPr lang="tr-TR" sz="1600" dirty="0">
                <a:latin typeface="Montserrat Light" panose="00000400000000000000" pitchFamily="50" charset="-94"/>
              </a:rPr>
              <a:t> do </a:t>
            </a:r>
            <a:r>
              <a:rPr lang="tr-TR" sz="1600" dirty="0" err="1">
                <a:latin typeface="Montserrat Light" panose="00000400000000000000" pitchFamily="50" charset="-94"/>
              </a:rPr>
              <a:t>eiusmod</a:t>
            </a:r>
            <a:r>
              <a:rPr lang="tr-TR" sz="1600" dirty="0">
                <a:latin typeface="Montserrat Light" panose="00000400000000000000" pitchFamily="50" charset="-94"/>
              </a:rPr>
              <a:t> </a:t>
            </a:r>
            <a:r>
              <a:rPr lang="tr-TR" sz="1600" dirty="0" err="1">
                <a:latin typeface="Montserrat Light" panose="00000400000000000000" pitchFamily="50" charset="-94"/>
              </a:rPr>
              <a:t>tempor</a:t>
            </a:r>
            <a:r>
              <a:rPr lang="tr-TR" sz="1600" dirty="0">
                <a:latin typeface="Montserrat Light" panose="00000400000000000000" pitchFamily="50" charset="-94"/>
              </a:rPr>
              <a:t> </a:t>
            </a:r>
            <a:r>
              <a:rPr lang="tr-TR" sz="1600" dirty="0" err="1">
                <a:latin typeface="Montserrat Light" panose="00000400000000000000" pitchFamily="50" charset="-94"/>
              </a:rPr>
              <a:t>incididunt</a:t>
            </a:r>
            <a:r>
              <a:rPr lang="tr-TR" sz="1600" dirty="0">
                <a:latin typeface="Montserrat Light" panose="00000400000000000000" pitchFamily="50" charset="-94"/>
              </a:rPr>
              <a:t> ut </a:t>
            </a:r>
            <a:r>
              <a:rPr lang="tr-TR" sz="1600" dirty="0" err="1">
                <a:latin typeface="Montserrat Light" panose="00000400000000000000" pitchFamily="50" charset="-94"/>
              </a:rPr>
              <a:t>labore</a:t>
            </a:r>
            <a:r>
              <a:rPr lang="tr-TR" sz="1600" dirty="0">
                <a:latin typeface="Montserrat Light" panose="00000400000000000000" pitchFamily="50" charset="-94"/>
              </a:rPr>
              <a:t> et </a:t>
            </a:r>
            <a:r>
              <a:rPr lang="tr-TR" sz="1600" dirty="0" err="1">
                <a:latin typeface="Montserrat Light" panose="00000400000000000000" pitchFamily="50" charset="-94"/>
              </a:rPr>
              <a:t>dolore</a:t>
            </a:r>
            <a:r>
              <a:rPr lang="tr-TR" sz="1600" dirty="0">
                <a:latin typeface="Montserrat Light" panose="00000400000000000000" pitchFamily="50" charset="-94"/>
              </a:rPr>
              <a:t> </a:t>
            </a:r>
            <a:r>
              <a:rPr lang="tr-TR" sz="1600" dirty="0" err="1">
                <a:latin typeface="Montserrat Light" panose="00000400000000000000" pitchFamily="50" charset="-94"/>
              </a:rPr>
              <a:t>magna</a:t>
            </a:r>
            <a:r>
              <a:rPr lang="tr-TR" sz="1600" dirty="0">
                <a:latin typeface="Montserrat Light" panose="00000400000000000000" pitchFamily="50" charset="-94"/>
              </a:rPr>
              <a:t> </a:t>
            </a:r>
            <a:r>
              <a:rPr lang="tr-TR" sz="1600" dirty="0" err="1">
                <a:latin typeface="Montserrat Light" panose="00000400000000000000" pitchFamily="50" charset="-94"/>
              </a:rPr>
              <a:t>aliqua</a:t>
            </a:r>
            <a:r>
              <a:rPr lang="tr-TR" sz="1600" dirty="0">
                <a:latin typeface="Montserrat Light" panose="00000400000000000000" pitchFamily="50" charset="-94"/>
              </a:rPr>
              <a:t>. </a:t>
            </a:r>
            <a:r>
              <a:rPr lang="tr-TR" sz="1600" dirty="0" err="1">
                <a:latin typeface="Montserrat Light" panose="00000400000000000000" pitchFamily="50" charset="-94"/>
              </a:rPr>
              <a:t>Lorem</a:t>
            </a:r>
            <a:r>
              <a:rPr lang="tr-TR" sz="1600" dirty="0">
                <a:latin typeface="Montserrat Light" panose="00000400000000000000" pitchFamily="50" charset="-94"/>
              </a:rPr>
              <a:t> </a:t>
            </a:r>
            <a:r>
              <a:rPr lang="tr-TR" sz="1600" dirty="0" err="1">
                <a:latin typeface="Montserrat Light" panose="00000400000000000000" pitchFamily="50" charset="-94"/>
              </a:rPr>
              <a:t>ipsum</a:t>
            </a:r>
            <a:r>
              <a:rPr lang="tr-TR" sz="1600" dirty="0">
                <a:latin typeface="Montserrat Light" panose="00000400000000000000" pitchFamily="50" charset="-94"/>
              </a:rPr>
              <a:t> </a:t>
            </a:r>
            <a:r>
              <a:rPr lang="tr-TR" sz="1600" dirty="0" err="1">
                <a:latin typeface="Montserrat Light" panose="00000400000000000000" pitchFamily="50" charset="-94"/>
              </a:rPr>
              <a:t>dolor</a:t>
            </a:r>
            <a:r>
              <a:rPr lang="tr-TR" sz="1600" dirty="0">
                <a:latin typeface="Montserrat Light" panose="00000400000000000000" pitchFamily="50" charset="-94"/>
              </a:rPr>
              <a:t> sit </a:t>
            </a:r>
            <a:r>
              <a:rPr lang="tr-TR" sz="1600" dirty="0" err="1">
                <a:latin typeface="Montserrat Light" panose="00000400000000000000" pitchFamily="50" charset="-94"/>
              </a:rPr>
              <a:t>amet</a:t>
            </a:r>
            <a:r>
              <a:rPr lang="tr-TR" sz="1600" dirty="0">
                <a:latin typeface="Montserrat Light" panose="00000400000000000000" pitchFamily="50" charset="-94"/>
              </a:rPr>
              <a:t>, </a:t>
            </a:r>
            <a:r>
              <a:rPr lang="tr-TR" sz="1600" dirty="0" err="1">
                <a:latin typeface="Montserrat Light" panose="00000400000000000000" pitchFamily="50" charset="-94"/>
              </a:rPr>
              <a:t>consectetur</a:t>
            </a:r>
            <a:r>
              <a:rPr lang="tr-TR" sz="1600" dirty="0">
                <a:latin typeface="Montserrat Light" panose="00000400000000000000" pitchFamily="50" charset="-94"/>
              </a:rPr>
              <a:t> </a:t>
            </a:r>
            <a:r>
              <a:rPr lang="tr-TR" sz="1600" dirty="0" err="1">
                <a:latin typeface="Montserrat Light" panose="00000400000000000000" pitchFamily="50" charset="-94"/>
              </a:rPr>
              <a:t>adipiscing</a:t>
            </a:r>
            <a:r>
              <a:rPr lang="tr-TR" sz="1600" dirty="0">
                <a:latin typeface="Montserrat Light" panose="00000400000000000000" pitchFamily="50" charset="-94"/>
              </a:rPr>
              <a:t> elit, a </a:t>
            </a:r>
            <a:r>
              <a:rPr lang="tr-TR" sz="1600" dirty="0" err="1">
                <a:latin typeface="Montserrat Light" panose="00000400000000000000" pitchFamily="50" charset="-94"/>
              </a:rPr>
              <a:t>aliqua</a:t>
            </a:r>
            <a:r>
              <a:rPr lang="tr-TR" sz="1600" dirty="0">
                <a:latin typeface="Montserrat Light" panose="00000400000000000000" pitchFamily="50" charset="-94"/>
              </a:rPr>
              <a:t>.</a:t>
            </a:r>
            <a:endParaRPr lang="tr-TR" sz="1600" dirty="0"/>
          </a:p>
        </p:txBody>
      </p:sp>
      <p:sp>
        <p:nvSpPr>
          <p:cNvPr id="10" name="Metin kutusu 9">
            <a:extLst>
              <a:ext uri="{FF2B5EF4-FFF2-40B4-BE49-F238E27FC236}">
                <a16:creationId xmlns:a16="http://schemas.microsoft.com/office/drawing/2014/main" id="{128AEFD7-C877-0E79-2E54-0FB82B598DBE}"/>
              </a:ext>
            </a:extLst>
          </p:cNvPr>
          <p:cNvSpPr txBox="1"/>
          <p:nvPr/>
        </p:nvSpPr>
        <p:spPr>
          <a:xfrm>
            <a:off x="785320" y="4142531"/>
            <a:ext cx="259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>
                <a:solidFill>
                  <a:srgbClr val="EB5B29"/>
                </a:solidFill>
                <a:latin typeface="Montserrat Semi Bold" panose="00000700000000000000" pitchFamily="50" charset="-94"/>
              </a:rPr>
              <a:t>3. </a:t>
            </a:r>
            <a:r>
              <a:rPr lang="tr-TR" sz="2400" dirty="0" err="1">
                <a:solidFill>
                  <a:srgbClr val="EB5B29"/>
                </a:solidFill>
                <a:latin typeface="Montserrat Semi Bold" panose="00000700000000000000" pitchFamily="50" charset="-94"/>
              </a:rPr>
              <a:t>Tertiary</a:t>
            </a:r>
            <a:r>
              <a:rPr lang="tr-TR" sz="2400" dirty="0">
                <a:solidFill>
                  <a:srgbClr val="EB5B29"/>
                </a:solidFill>
                <a:latin typeface="Montserrat Semi Bold" panose="00000700000000000000" pitchFamily="50" charset="-94"/>
              </a:rPr>
              <a:t> </a:t>
            </a:r>
            <a:r>
              <a:rPr lang="tr-TR" sz="2400" dirty="0" err="1">
                <a:solidFill>
                  <a:srgbClr val="EB5B29"/>
                </a:solidFill>
                <a:latin typeface="Montserrat Semi Bold" panose="00000700000000000000" pitchFamily="50" charset="-94"/>
              </a:rPr>
              <a:t>Title</a:t>
            </a:r>
            <a:r>
              <a:rPr lang="tr-TR" sz="2400" dirty="0">
                <a:solidFill>
                  <a:srgbClr val="EB5B29"/>
                </a:solidFill>
                <a:latin typeface="Montserrat Semi Bold" panose="00000700000000000000" pitchFamily="50" charset="-94"/>
              </a:rPr>
              <a:t> </a:t>
            </a:r>
          </a:p>
        </p:txBody>
      </p:sp>
      <p:sp>
        <p:nvSpPr>
          <p:cNvPr id="13" name="Metin kutusu 12">
            <a:extLst>
              <a:ext uri="{FF2B5EF4-FFF2-40B4-BE49-F238E27FC236}">
                <a16:creationId xmlns:a16="http://schemas.microsoft.com/office/drawing/2014/main" id="{186834D6-D721-501A-7944-11128A4E113E}"/>
              </a:ext>
            </a:extLst>
          </p:cNvPr>
          <p:cNvSpPr txBox="1"/>
          <p:nvPr/>
        </p:nvSpPr>
        <p:spPr>
          <a:xfrm>
            <a:off x="6316980" y="6357699"/>
            <a:ext cx="1363980" cy="276999"/>
          </a:xfrm>
          <a:prstGeom prst="rect">
            <a:avLst/>
          </a:prstGeom>
          <a:solidFill>
            <a:srgbClr val="FFFF00"/>
          </a:solidFill>
          <a:ln w="38100">
            <a:solidFill>
              <a:srgbClr val="FF0000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tr-TR" sz="1200" dirty="0"/>
              <a:t>PARTNER’S LOGO</a:t>
            </a:r>
          </a:p>
        </p:txBody>
      </p:sp>
    </p:spTree>
    <p:extLst>
      <p:ext uri="{BB962C8B-B14F-4D97-AF65-F5344CB8AC3E}">
        <p14:creationId xmlns:p14="http://schemas.microsoft.com/office/powerpoint/2010/main" val="4179261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0299F17-1095-EBCD-4FF7-88A9134AE1E6}"/>
              </a:ext>
            </a:extLst>
          </p:cNvPr>
          <p:cNvSpPr txBox="1"/>
          <p:nvPr/>
        </p:nvSpPr>
        <p:spPr>
          <a:xfrm>
            <a:off x="1106805" y="4384258"/>
            <a:ext cx="29546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Montserrat" panose="00000500000000000000" pitchFamily="2" charset="0"/>
              </a:rPr>
              <a:t>Presenter’s contact details or name </a:t>
            </a:r>
            <a:endParaRPr lang="el-GR" dirty="0"/>
          </a:p>
        </p:txBody>
      </p:sp>
      <p:sp>
        <p:nvSpPr>
          <p:cNvPr id="2" name="Metin kutusu 1">
            <a:extLst>
              <a:ext uri="{FF2B5EF4-FFF2-40B4-BE49-F238E27FC236}">
                <a16:creationId xmlns:a16="http://schemas.microsoft.com/office/drawing/2014/main" id="{92EAF8F2-87F9-8FA0-130A-51A404EE90ED}"/>
              </a:ext>
            </a:extLst>
          </p:cNvPr>
          <p:cNvSpPr txBox="1"/>
          <p:nvPr/>
        </p:nvSpPr>
        <p:spPr>
          <a:xfrm>
            <a:off x="1220152" y="3747664"/>
            <a:ext cx="1363980" cy="276999"/>
          </a:xfrm>
          <a:prstGeom prst="rect">
            <a:avLst/>
          </a:prstGeom>
          <a:solidFill>
            <a:srgbClr val="FFFF00"/>
          </a:solidFill>
          <a:ln w="38100">
            <a:solidFill>
              <a:srgbClr val="FF0000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tr-TR" sz="1200" dirty="0"/>
              <a:t>PARTNER’S LOGO</a:t>
            </a:r>
          </a:p>
        </p:txBody>
      </p:sp>
    </p:spTree>
    <p:extLst>
      <p:ext uri="{BB962C8B-B14F-4D97-AF65-F5344CB8AC3E}">
        <p14:creationId xmlns:p14="http://schemas.microsoft.com/office/powerpoint/2010/main" val="3638112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ikdörtgen: Köşeleri Yuvarlatılmış 8">
            <a:extLst>
              <a:ext uri="{FF2B5EF4-FFF2-40B4-BE49-F238E27FC236}">
                <a16:creationId xmlns:a16="http://schemas.microsoft.com/office/drawing/2014/main" id="{F3C3F652-2F76-9D39-DEA3-489D8B22CF53}"/>
              </a:ext>
            </a:extLst>
          </p:cNvPr>
          <p:cNvSpPr/>
          <p:nvPr/>
        </p:nvSpPr>
        <p:spPr>
          <a:xfrm>
            <a:off x="564823" y="1552575"/>
            <a:ext cx="8045777" cy="4162425"/>
          </a:xfrm>
          <a:prstGeom prst="roundRect">
            <a:avLst>
              <a:gd name="adj" fmla="val 8062"/>
            </a:avLst>
          </a:prstGeom>
          <a:solidFill>
            <a:schemeClr val="bg1"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ACD55FDD-6740-AE8F-F86F-044D2ECBF48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012498" y="2175251"/>
            <a:ext cx="6165915" cy="1038465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pl-PL" sz="4400" dirty="0">
                <a:solidFill>
                  <a:srgbClr val="002060"/>
                </a:solidFill>
                <a:latin typeface="Montserrat Extra Bold" panose="00000900000000000000" pitchFamily="50" charset="-94"/>
              </a:rPr>
              <a:t>TITLE OF PRESENTATION </a:t>
            </a:r>
            <a:endParaRPr lang="el-GR" dirty="0">
              <a:solidFill>
                <a:srgbClr val="002060"/>
              </a:solidFill>
            </a:endParaRPr>
          </a:p>
        </p:txBody>
      </p:sp>
      <p:sp>
        <p:nvSpPr>
          <p:cNvPr id="4" name="Υπότιτλος 2">
            <a:extLst>
              <a:ext uri="{FF2B5EF4-FFF2-40B4-BE49-F238E27FC236}">
                <a16:creationId xmlns:a16="http://schemas.microsoft.com/office/drawing/2014/main" id="{76A4050C-EB85-F323-0857-83E7B33EA03F}"/>
              </a:ext>
            </a:extLst>
          </p:cNvPr>
          <p:cNvSpPr txBox="1">
            <a:spLocks/>
          </p:cNvSpPr>
          <p:nvPr/>
        </p:nvSpPr>
        <p:spPr>
          <a:xfrm>
            <a:off x="1012498" y="3416978"/>
            <a:ext cx="4047128" cy="42049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>
                <a:solidFill>
                  <a:srgbClr val="EB5B29"/>
                </a:solidFill>
                <a:latin typeface="Montserrat" panose="00000500000000000000" pitchFamily="2" charset="0"/>
              </a:rPr>
              <a:t>Organisation - Presenter </a:t>
            </a:r>
            <a:endParaRPr lang="el-GR" sz="2400" dirty="0">
              <a:solidFill>
                <a:srgbClr val="EB5B29"/>
              </a:solidFill>
            </a:endParaRPr>
          </a:p>
        </p:txBody>
      </p:sp>
      <p:sp>
        <p:nvSpPr>
          <p:cNvPr id="5" name="Υπότιτλος 2">
            <a:extLst>
              <a:ext uri="{FF2B5EF4-FFF2-40B4-BE49-F238E27FC236}">
                <a16:creationId xmlns:a16="http://schemas.microsoft.com/office/drawing/2014/main" id="{2243A724-3BDD-7290-7F8F-C28380ADFE80}"/>
              </a:ext>
            </a:extLst>
          </p:cNvPr>
          <p:cNvSpPr txBox="1">
            <a:spLocks/>
          </p:cNvSpPr>
          <p:nvPr/>
        </p:nvSpPr>
        <p:spPr>
          <a:xfrm>
            <a:off x="1012498" y="4980928"/>
            <a:ext cx="1579782" cy="4204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tr-TR" sz="1800" dirty="0" err="1">
                <a:solidFill>
                  <a:schemeClr val="bg1">
                    <a:lumMod val="50000"/>
                  </a:schemeClr>
                </a:solidFill>
                <a:latin typeface="Montserrat" panose="00000500000000000000" pitchFamily="2" charset="0"/>
              </a:rPr>
              <a:t>Date,Month</a:t>
            </a:r>
            <a:r>
              <a:rPr lang="tr-TR" sz="1800" dirty="0">
                <a:solidFill>
                  <a:schemeClr val="bg1">
                    <a:lumMod val="50000"/>
                  </a:schemeClr>
                </a:solidFill>
                <a:latin typeface="Montserrat" panose="00000500000000000000" pitchFamily="2" charset="0"/>
              </a:rPr>
              <a:t> </a:t>
            </a:r>
            <a:endParaRPr lang="el-GR" sz="1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Metin kutusu 9">
            <a:extLst>
              <a:ext uri="{FF2B5EF4-FFF2-40B4-BE49-F238E27FC236}">
                <a16:creationId xmlns:a16="http://schemas.microsoft.com/office/drawing/2014/main" id="{536E2FD6-70F1-6662-273D-59D0DEBC8942}"/>
              </a:ext>
            </a:extLst>
          </p:cNvPr>
          <p:cNvSpPr txBox="1"/>
          <p:nvPr/>
        </p:nvSpPr>
        <p:spPr>
          <a:xfrm>
            <a:off x="3129897" y="4980928"/>
            <a:ext cx="1363980" cy="276999"/>
          </a:xfrm>
          <a:prstGeom prst="rect">
            <a:avLst/>
          </a:prstGeom>
          <a:solidFill>
            <a:srgbClr val="FFFF00"/>
          </a:solidFill>
          <a:ln w="38100">
            <a:solidFill>
              <a:srgbClr val="FF0000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tr-TR" sz="1200" dirty="0"/>
              <a:t>PARTNER’S LOGO</a:t>
            </a:r>
          </a:p>
        </p:txBody>
      </p:sp>
    </p:spTree>
    <p:extLst>
      <p:ext uri="{BB962C8B-B14F-4D97-AF65-F5344CB8AC3E}">
        <p14:creationId xmlns:p14="http://schemas.microsoft.com/office/powerpoint/2010/main" val="8582230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Θέση περιεχομένου 2">
            <a:extLst>
              <a:ext uri="{FF2B5EF4-FFF2-40B4-BE49-F238E27FC236}">
                <a16:creationId xmlns:a16="http://schemas.microsoft.com/office/drawing/2014/main" id="{31FD8014-EFC3-CFB2-2C0C-4FF62E682013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029532" y="3159760"/>
            <a:ext cx="9409867" cy="250629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tr-TR" sz="2000" dirty="0" err="1">
                <a:latin typeface="Montserrat Light" panose="00000400000000000000" pitchFamily="50" charset="-94"/>
              </a:rPr>
              <a:t>Lorem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ipsum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dolor</a:t>
            </a:r>
            <a:r>
              <a:rPr lang="tr-TR" sz="2000" dirty="0">
                <a:latin typeface="Montserrat Light" panose="00000400000000000000" pitchFamily="50" charset="-94"/>
              </a:rPr>
              <a:t> sit </a:t>
            </a:r>
            <a:r>
              <a:rPr lang="tr-TR" sz="2000" dirty="0" err="1">
                <a:latin typeface="Montserrat Light" panose="00000400000000000000" pitchFamily="50" charset="-94"/>
              </a:rPr>
              <a:t>amet</a:t>
            </a:r>
            <a:r>
              <a:rPr lang="tr-TR" sz="2000" dirty="0">
                <a:latin typeface="Montserrat Light" panose="00000400000000000000" pitchFamily="50" charset="-94"/>
              </a:rPr>
              <a:t>, </a:t>
            </a:r>
            <a:r>
              <a:rPr lang="tr-TR" sz="2000" dirty="0" err="1">
                <a:latin typeface="Montserrat Light" panose="00000400000000000000" pitchFamily="50" charset="-94"/>
              </a:rPr>
              <a:t>consectetur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adipiscing</a:t>
            </a:r>
            <a:r>
              <a:rPr lang="tr-TR" sz="2000" dirty="0">
                <a:latin typeface="Montserrat Light" panose="00000400000000000000" pitchFamily="50" charset="-94"/>
              </a:rPr>
              <a:t> elit, </a:t>
            </a:r>
            <a:r>
              <a:rPr lang="tr-TR" sz="2000" dirty="0" err="1">
                <a:latin typeface="Montserrat Light" panose="00000400000000000000" pitchFamily="50" charset="-94"/>
              </a:rPr>
              <a:t>sed</a:t>
            </a:r>
            <a:r>
              <a:rPr lang="tr-TR" sz="2000" dirty="0">
                <a:latin typeface="Montserrat Light" panose="00000400000000000000" pitchFamily="50" charset="-94"/>
              </a:rPr>
              <a:t> do </a:t>
            </a:r>
            <a:r>
              <a:rPr lang="tr-TR" sz="2000" dirty="0" err="1">
                <a:latin typeface="Montserrat Light" panose="00000400000000000000" pitchFamily="50" charset="-94"/>
              </a:rPr>
              <a:t>eiusmod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tempor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incididunt</a:t>
            </a:r>
            <a:r>
              <a:rPr lang="tr-TR" sz="2000" dirty="0">
                <a:latin typeface="Montserrat Light" panose="00000400000000000000" pitchFamily="50" charset="-94"/>
              </a:rPr>
              <a:t> ut </a:t>
            </a:r>
            <a:r>
              <a:rPr lang="tr-TR" sz="2000" dirty="0" err="1">
                <a:latin typeface="Montserrat Light" panose="00000400000000000000" pitchFamily="50" charset="-94"/>
              </a:rPr>
              <a:t>labore</a:t>
            </a:r>
            <a:r>
              <a:rPr lang="tr-TR" sz="2000" dirty="0">
                <a:latin typeface="Montserrat Light" panose="00000400000000000000" pitchFamily="50" charset="-94"/>
              </a:rPr>
              <a:t> et </a:t>
            </a:r>
            <a:r>
              <a:rPr lang="tr-TR" sz="2000" dirty="0" err="1">
                <a:latin typeface="Montserrat Light" panose="00000400000000000000" pitchFamily="50" charset="-94"/>
              </a:rPr>
              <a:t>dolore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magna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aliqua</a:t>
            </a:r>
            <a:r>
              <a:rPr lang="tr-TR" sz="2000" dirty="0">
                <a:latin typeface="Montserrat Light" panose="00000400000000000000" pitchFamily="50" charset="-94"/>
              </a:rPr>
              <a:t>. </a:t>
            </a:r>
            <a:r>
              <a:rPr lang="tr-TR" sz="2000" dirty="0" err="1">
                <a:latin typeface="Montserrat Light" panose="00000400000000000000" pitchFamily="50" charset="-94"/>
              </a:rPr>
              <a:t>Lorem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ipsum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dolor</a:t>
            </a:r>
            <a:r>
              <a:rPr lang="tr-TR" sz="2000" dirty="0">
                <a:latin typeface="Montserrat Light" panose="00000400000000000000" pitchFamily="50" charset="-94"/>
              </a:rPr>
              <a:t> sit </a:t>
            </a:r>
            <a:r>
              <a:rPr lang="tr-TR" sz="2000" dirty="0" err="1">
                <a:latin typeface="Montserrat Light" panose="00000400000000000000" pitchFamily="50" charset="-94"/>
              </a:rPr>
              <a:t>amet</a:t>
            </a:r>
            <a:r>
              <a:rPr lang="tr-TR" sz="2000" dirty="0">
                <a:latin typeface="Montserrat Light" panose="00000400000000000000" pitchFamily="50" charset="-94"/>
              </a:rPr>
              <a:t>, </a:t>
            </a:r>
            <a:r>
              <a:rPr lang="tr-TR" sz="2000" dirty="0" err="1">
                <a:latin typeface="Montserrat Light" panose="00000400000000000000" pitchFamily="50" charset="-94"/>
              </a:rPr>
              <a:t>consectetur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adipiscing</a:t>
            </a:r>
            <a:r>
              <a:rPr lang="tr-TR" sz="2000" dirty="0">
                <a:latin typeface="Montserrat Light" panose="00000400000000000000" pitchFamily="50" charset="-94"/>
              </a:rPr>
              <a:t> elit, a </a:t>
            </a:r>
            <a:r>
              <a:rPr lang="tr-TR" sz="2000" dirty="0" err="1">
                <a:latin typeface="Montserrat Light" panose="00000400000000000000" pitchFamily="50" charset="-94"/>
              </a:rPr>
              <a:t>aliqua</a:t>
            </a:r>
            <a:r>
              <a:rPr lang="tr-TR" sz="2000" dirty="0">
                <a:latin typeface="Montserrat Light" panose="00000400000000000000" pitchFamily="50" charset="-94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tr-TR" sz="2000" dirty="0" err="1">
                <a:latin typeface="Montserrat Light" panose="00000400000000000000" pitchFamily="50" charset="-94"/>
              </a:rPr>
              <a:t>Lorem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ipsum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dolor</a:t>
            </a:r>
            <a:r>
              <a:rPr lang="tr-TR" sz="2000" dirty="0">
                <a:latin typeface="Montserrat Light" panose="00000400000000000000" pitchFamily="50" charset="-94"/>
              </a:rPr>
              <a:t> sit </a:t>
            </a:r>
            <a:r>
              <a:rPr lang="tr-TR" sz="2000" dirty="0" err="1">
                <a:latin typeface="Montserrat Light" panose="00000400000000000000" pitchFamily="50" charset="-94"/>
              </a:rPr>
              <a:t>amet</a:t>
            </a:r>
            <a:r>
              <a:rPr lang="tr-TR" sz="2000" dirty="0">
                <a:latin typeface="Montserrat Light" panose="00000400000000000000" pitchFamily="50" charset="-94"/>
              </a:rPr>
              <a:t>, </a:t>
            </a:r>
            <a:r>
              <a:rPr lang="tr-TR" sz="2000" dirty="0" err="1">
                <a:latin typeface="Montserrat Light" panose="00000400000000000000" pitchFamily="50" charset="-94"/>
              </a:rPr>
              <a:t>consectetur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adipiscing</a:t>
            </a:r>
            <a:r>
              <a:rPr lang="tr-TR" sz="2000" dirty="0">
                <a:latin typeface="Montserrat Light" panose="00000400000000000000" pitchFamily="50" charset="-94"/>
              </a:rPr>
              <a:t> elit, </a:t>
            </a:r>
            <a:r>
              <a:rPr lang="tr-TR" sz="2000" dirty="0" err="1">
                <a:latin typeface="Montserrat Light" panose="00000400000000000000" pitchFamily="50" charset="-94"/>
              </a:rPr>
              <a:t>sed</a:t>
            </a:r>
            <a:r>
              <a:rPr lang="tr-TR" sz="2000" dirty="0">
                <a:latin typeface="Montserrat Light" panose="00000400000000000000" pitchFamily="50" charset="-94"/>
              </a:rPr>
              <a:t> do </a:t>
            </a:r>
            <a:r>
              <a:rPr lang="tr-TR" sz="2000" dirty="0" err="1">
                <a:latin typeface="Montserrat Light" panose="00000400000000000000" pitchFamily="50" charset="-94"/>
              </a:rPr>
              <a:t>eiusmod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tempor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incididunt</a:t>
            </a:r>
            <a:r>
              <a:rPr lang="tr-TR" sz="2000" dirty="0">
                <a:latin typeface="Montserrat Light" panose="00000400000000000000" pitchFamily="50" charset="-94"/>
              </a:rPr>
              <a:t> ut </a:t>
            </a:r>
            <a:r>
              <a:rPr lang="tr-TR" sz="2000" dirty="0" err="1">
                <a:latin typeface="Montserrat Light" panose="00000400000000000000" pitchFamily="50" charset="-94"/>
              </a:rPr>
              <a:t>labore</a:t>
            </a:r>
            <a:r>
              <a:rPr lang="tr-TR" sz="2000" dirty="0">
                <a:latin typeface="Montserrat Light" panose="00000400000000000000" pitchFamily="50" charset="-94"/>
              </a:rPr>
              <a:t> et </a:t>
            </a:r>
            <a:r>
              <a:rPr lang="tr-TR" sz="2000" dirty="0" err="1">
                <a:latin typeface="Montserrat Light" panose="00000400000000000000" pitchFamily="50" charset="-94"/>
              </a:rPr>
              <a:t>dolore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magna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aliqua</a:t>
            </a:r>
            <a:r>
              <a:rPr lang="tr-TR" sz="2000" dirty="0">
                <a:latin typeface="Montserrat Light" panose="00000400000000000000" pitchFamily="50" charset="-94"/>
              </a:rPr>
              <a:t>.</a:t>
            </a:r>
            <a:endParaRPr lang="el-GR" sz="1800" dirty="0"/>
          </a:p>
        </p:txBody>
      </p:sp>
      <p:sp>
        <p:nvSpPr>
          <p:cNvPr id="11" name="Metin kutusu 10">
            <a:extLst>
              <a:ext uri="{FF2B5EF4-FFF2-40B4-BE49-F238E27FC236}">
                <a16:creationId xmlns:a16="http://schemas.microsoft.com/office/drawing/2014/main" id="{8470E966-171B-DFAB-0529-F02DA073405A}"/>
              </a:ext>
            </a:extLst>
          </p:cNvPr>
          <p:cNvSpPr txBox="1"/>
          <p:nvPr/>
        </p:nvSpPr>
        <p:spPr>
          <a:xfrm>
            <a:off x="1020423" y="1729453"/>
            <a:ext cx="41439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>
                <a:solidFill>
                  <a:srgbClr val="002060"/>
                </a:solidFill>
                <a:latin typeface="Montserrat Semi Bold" panose="00000700000000000000" pitchFamily="50" charset="-94"/>
              </a:rPr>
              <a:t>2. </a:t>
            </a:r>
            <a:r>
              <a:rPr lang="tr-TR" sz="3200" dirty="0" err="1">
                <a:solidFill>
                  <a:srgbClr val="002060"/>
                </a:solidFill>
                <a:latin typeface="Montserrat Semi Bold" panose="00000700000000000000" pitchFamily="50" charset="-94"/>
              </a:rPr>
              <a:t>Secondary</a:t>
            </a:r>
            <a:r>
              <a:rPr lang="tr-TR" sz="3200" dirty="0">
                <a:solidFill>
                  <a:srgbClr val="002060"/>
                </a:solidFill>
                <a:latin typeface="Montserrat Semi Bold" panose="00000700000000000000" pitchFamily="50" charset="-94"/>
              </a:rPr>
              <a:t> </a:t>
            </a:r>
            <a:r>
              <a:rPr lang="tr-TR" sz="3200" dirty="0" err="1">
                <a:solidFill>
                  <a:srgbClr val="002060"/>
                </a:solidFill>
                <a:latin typeface="Montserrat Semi Bold" panose="00000700000000000000" pitchFamily="50" charset="-94"/>
              </a:rPr>
              <a:t>Title</a:t>
            </a:r>
            <a:r>
              <a:rPr lang="tr-TR" sz="3200" dirty="0">
                <a:solidFill>
                  <a:srgbClr val="002060"/>
                </a:solidFill>
                <a:latin typeface="Montserrat Semi Bold" panose="00000700000000000000" pitchFamily="50" charset="-94"/>
              </a:rPr>
              <a:t> </a:t>
            </a:r>
          </a:p>
        </p:txBody>
      </p:sp>
      <p:sp>
        <p:nvSpPr>
          <p:cNvPr id="12" name="Metin kutusu 11">
            <a:extLst>
              <a:ext uri="{FF2B5EF4-FFF2-40B4-BE49-F238E27FC236}">
                <a16:creationId xmlns:a16="http://schemas.microsoft.com/office/drawing/2014/main" id="{D96833B9-D20B-302A-5B9D-627317224FD6}"/>
              </a:ext>
            </a:extLst>
          </p:cNvPr>
          <p:cNvSpPr txBox="1"/>
          <p:nvPr/>
        </p:nvSpPr>
        <p:spPr>
          <a:xfrm>
            <a:off x="1029532" y="2510661"/>
            <a:ext cx="3238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>
                <a:solidFill>
                  <a:srgbClr val="EB5B29"/>
                </a:solidFill>
                <a:latin typeface="Montserrat Semi Bold" panose="00000700000000000000" pitchFamily="50" charset="-94"/>
              </a:rPr>
              <a:t>3. </a:t>
            </a:r>
            <a:r>
              <a:rPr lang="tr-TR" sz="2400" dirty="0" err="1">
                <a:solidFill>
                  <a:srgbClr val="EB5B29"/>
                </a:solidFill>
                <a:latin typeface="Montserrat Semi Bold" panose="00000700000000000000" pitchFamily="50" charset="-94"/>
              </a:rPr>
              <a:t>Tertiary</a:t>
            </a:r>
            <a:r>
              <a:rPr lang="tr-TR" sz="2400" dirty="0">
                <a:solidFill>
                  <a:srgbClr val="EB5B29"/>
                </a:solidFill>
                <a:latin typeface="Montserrat Semi Bold" panose="00000700000000000000" pitchFamily="50" charset="-94"/>
              </a:rPr>
              <a:t> </a:t>
            </a:r>
            <a:r>
              <a:rPr lang="tr-TR" sz="2400" dirty="0" err="1">
                <a:solidFill>
                  <a:srgbClr val="EB5B29"/>
                </a:solidFill>
                <a:latin typeface="Montserrat Semi Bold" panose="00000700000000000000" pitchFamily="50" charset="-94"/>
              </a:rPr>
              <a:t>Title</a:t>
            </a:r>
            <a:r>
              <a:rPr lang="tr-TR" sz="2400" dirty="0">
                <a:solidFill>
                  <a:srgbClr val="EB5B29"/>
                </a:solidFill>
                <a:latin typeface="Montserrat Semi Bold" panose="00000700000000000000" pitchFamily="50" charset="-94"/>
              </a:rPr>
              <a:t> </a:t>
            </a:r>
          </a:p>
        </p:txBody>
      </p:sp>
      <p:sp>
        <p:nvSpPr>
          <p:cNvPr id="13" name="Metin kutusu 12">
            <a:extLst>
              <a:ext uri="{FF2B5EF4-FFF2-40B4-BE49-F238E27FC236}">
                <a16:creationId xmlns:a16="http://schemas.microsoft.com/office/drawing/2014/main" id="{5CF2FE89-6E89-DBCC-7ED7-341C79EC7EAE}"/>
              </a:ext>
            </a:extLst>
          </p:cNvPr>
          <p:cNvSpPr txBox="1"/>
          <p:nvPr/>
        </p:nvSpPr>
        <p:spPr>
          <a:xfrm>
            <a:off x="1029532" y="914699"/>
            <a:ext cx="67428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>
                <a:solidFill>
                  <a:srgbClr val="002060"/>
                </a:solidFill>
                <a:latin typeface="Montserrat Semi Bold" panose="00000700000000000000" pitchFamily="50" charset="-94"/>
              </a:rPr>
              <a:t>1. </a:t>
            </a:r>
            <a:r>
              <a:rPr lang="en-US" sz="4000" dirty="0">
                <a:solidFill>
                  <a:srgbClr val="002060"/>
                </a:solidFill>
                <a:latin typeface="Montserrat Semi Bold" panose="00000700000000000000" pitchFamily="50" charset="-94"/>
              </a:rPr>
              <a:t>Introduction/ Main title </a:t>
            </a:r>
            <a:endParaRPr lang="tr-TR" sz="4000" dirty="0">
              <a:solidFill>
                <a:srgbClr val="002060"/>
              </a:solidFill>
              <a:latin typeface="Montserrat Semi Bold" panose="00000700000000000000" pitchFamily="50" charset="-94"/>
            </a:endParaRPr>
          </a:p>
        </p:txBody>
      </p:sp>
      <p:sp>
        <p:nvSpPr>
          <p:cNvPr id="2" name="Metin kutusu 1">
            <a:extLst>
              <a:ext uri="{FF2B5EF4-FFF2-40B4-BE49-F238E27FC236}">
                <a16:creationId xmlns:a16="http://schemas.microsoft.com/office/drawing/2014/main" id="{77520D48-A160-2548-AB1C-9A57A66E533A}"/>
              </a:ext>
            </a:extLst>
          </p:cNvPr>
          <p:cNvSpPr txBox="1"/>
          <p:nvPr/>
        </p:nvSpPr>
        <p:spPr>
          <a:xfrm>
            <a:off x="6290348" y="6373088"/>
            <a:ext cx="1363980" cy="276999"/>
          </a:xfrm>
          <a:prstGeom prst="rect">
            <a:avLst/>
          </a:prstGeom>
          <a:solidFill>
            <a:srgbClr val="FFFF00"/>
          </a:solidFill>
          <a:ln w="38100">
            <a:solidFill>
              <a:srgbClr val="FF0000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tr-TR" sz="1200" dirty="0"/>
              <a:t>PARTNER’S LOGO</a:t>
            </a:r>
          </a:p>
        </p:txBody>
      </p:sp>
    </p:spTree>
    <p:extLst>
      <p:ext uri="{BB962C8B-B14F-4D97-AF65-F5344CB8AC3E}">
        <p14:creationId xmlns:p14="http://schemas.microsoft.com/office/powerpoint/2010/main" val="5062988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etin kutusu 10">
            <a:extLst>
              <a:ext uri="{FF2B5EF4-FFF2-40B4-BE49-F238E27FC236}">
                <a16:creationId xmlns:a16="http://schemas.microsoft.com/office/drawing/2014/main" id="{8470E966-171B-DFAB-0529-F02DA073405A}"/>
              </a:ext>
            </a:extLst>
          </p:cNvPr>
          <p:cNvSpPr txBox="1"/>
          <p:nvPr/>
        </p:nvSpPr>
        <p:spPr>
          <a:xfrm>
            <a:off x="1020423" y="899556"/>
            <a:ext cx="41439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>
                <a:solidFill>
                  <a:srgbClr val="002060"/>
                </a:solidFill>
                <a:latin typeface="Montserrat Semi Bold" panose="00000700000000000000" pitchFamily="50" charset="-94"/>
              </a:rPr>
              <a:t>2. </a:t>
            </a:r>
            <a:r>
              <a:rPr lang="tr-TR" sz="3200" dirty="0" err="1">
                <a:solidFill>
                  <a:srgbClr val="002060"/>
                </a:solidFill>
                <a:latin typeface="Montserrat Semi Bold" panose="00000700000000000000" pitchFamily="50" charset="-94"/>
              </a:rPr>
              <a:t>Secondary</a:t>
            </a:r>
            <a:r>
              <a:rPr lang="tr-TR" sz="3200" dirty="0">
                <a:solidFill>
                  <a:srgbClr val="002060"/>
                </a:solidFill>
                <a:latin typeface="Montserrat Semi Bold" panose="00000700000000000000" pitchFamily="50" charset="-94"/>
              </a:rPr>
              <a:t> </a:t>
            </a:r>
            <a:r>
              <a:rPr lang="tr-TR" sz="3200" dirty="0" err="1">
                <a:solidFill>
                  <a:srgbClr val="002060"/>
                </a:solidFill>
                <a:latin typeface="Montserrat Semi Bold" panose="00000700000000000000" pitchFamily="50" charset="-94"/>
              </a:rPr>
              <a:t>Title</a:t>
            </a:r>
            <a:r>
              <a:rPr lang="tr-TR" sz="3200" dirty="0">
                <a:solidFill>
                  <a:srgbClr val="002060"/>
                </a:solidFill>
                <a:latin typeface="Montserrat Semi Bold" panose="00000700000000000000" pitchFamily="50" charset="-94"/>
              </a:rPr>
              <a:t> </a:t>
            </a:r>
          </a:p>
        </p:txBody>
      </p:sp>
      <p:sp>
        <p:nvSpPr>
          <p:cNvPr id="12" name="Metin kutusu 11">
            <a:extLst>
              <a:ext uri="{FF2B5EF4-FFF2-40B4-BE49-F238E27FC236}">
                <a16:creationId xmlns:a16="http://schemas.microsoft.com/office/drawing/2014/main" id="{D96833B9-D20B-302A-5B9D-627317224FD6}"/>
              </a:ext>
            </a:extLst>
          </p:cNvPr>
          <p:cNvSpPr txBox="1"/>
          <p:nvPr/>
        </p:nvSpPr>
        <p:spPr>
          <a:xfrm>
            <a:off x="1029532" y="1629548"/>
            <a:ext cx="3238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>
                <a:solidFill>
                  <a:srgbClr val="EB5B29"/>
                </a:solidFill>
                <a:latin typeface="Montserrat Semi Bold" panose="00000700000000000000" pitchFamily="50" charset="-94"/>
              </a:rPr>
              <a:t>2.1 </a:t>
            </a:r>
            <a:r>
              <a:rPr lang="tr-TR" sz="2400" dirty="0" err="1">
                <a:solidFill>
                  <a:srgbClr val="EB5B29"/>
                </a:solidFill>
                <a:latin typeface="Montserrat Semi Bold" panose="00000700000000000000" pitchFamily="50" charset="-94"/>
              </a:rPr>
              <a:t>Tertiary</a:t>
            </a:r>
            <a:r>
              <a:rPr lang="tr-TR" sz="2400" dirty="0">
                <a:solidFill>
                  <a:srgbClr val="EB5B29"/>
                </a:solidFill>
                <a:latin typeface="Montserrat Semi Bold" panose="00000700000000000000" pitchFamily="50" charset="-94"/>
              </a:rPr>
              <a:t> </a:t>
            </a:r>
            <a:r>
              <a:rPr lang="tr-TR" sz="2400" dirty="0" err="1">
                <a:solidFill>
                  <a:srgbClr val="EB5B29"/>
                </a:solidFill>
                <a:latin typeface="Montserrat Semi Bold" panose="00000700000000000000" pitchFamily="50" charset="-94"/>
              </a:rPr>
              <a:t>Title</a:t>
            </a:r>
            <a:r>
              <a:rPr lang="tr-TR" sz="2400" dirty="0">
                <a:solidFill>
                  <a:srgbClr val="EB5B29"/>
                </a:solidFill>
                <a:latin typeface="Montserrat Semi Bold" panose="00000700000000000000" pitchFamily="50" charset="-94"/>
              </a:rPr>
              <a:t> </a:t>
            </a:r>
          </a:p>
        </p:txBody>
      </p:sp>
      <p:sp>
        <p:nvSpPr>
          <p:cNvPr id="5" name="Metin kutusu 4">
            <a:extLst>
              <a:ext uri="{FF2B5EF4-FFF2-40B4-BE49-F238E27FC236}">
                <a16:creationId xmlns:a16="http://schemas.microsoft.com/office/drawing/2014/main" id="{93C5710E-16F0-EAE7-70EC-46E4CE9BEAA9}"/>
              </a:ext>
            </a:extLst>
          </p:cNvPr>
          <p:cNvSpPr txBox="1"/>
          <p:nvPr/>
        </p:nvSpPr>
        <p:spPr>
          <a:xfrm>
            <a:off x="1020423" y="2149136"/>
            <a:ext cx="5904252" cy="3736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tr-TR" sz="2000" dirty="0" err="1">
                <a:latin typeface="Montserrat Light" panose="00000400000000000000" pitchFamily="50" charset="-94"/>
              </a:rPr>
              <a:t>Lorem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ipsum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dolor</a:t>
            </a:r>
            <a:r>
              <a:rPr lang="tr-TR" sz="2000" dirty="0">
                <a:latin typeface="Montserrat Light" panose="00000400000000000000" pitchFamily="50" charset="-94"/>
              </a:rPr>
              <a:t> sit </a:t>
            </a:r>
            <a:r>
              <a:rPr lang="tr-TR" sz="2000" dirty="0" err="1">
                <a:latin typeface="Montserrat Light" panose="00000400000000000000" pitchFamily="50" charset="-94"/>
              </a:rPr>
              <a:t>amet</a:t>
            </a:r>
            <a:r>
              <a:rPr lang="tr-TR" sz="2000" dirty="0">
                <a:latin typeface="Montserrat Light" panose="00000400000000000000" pitchFamily="50" charset="-94"/>
              </a:rPr>
              <a:t>, </a:t>
            </a:r>
            <a:r>
              <a:rPr lang="tr-TR" sz="2000" dirty="0" err="1">
                <a:latin typeface="Montserrat Light" panose="00000400000000000000" pitchFamily="50" charset="-94"/>
              </a:rPr>
              <a:t>consectetur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adipiscing</a:t>
            </a:r>
            <a:r>
              <a:rPr lang="tr-TR" sz="2000" dirty="0">
                <a:latin typeface="Montserrat Light" panose="00000400000000000000" pitchFamily="50" charset="-94"/>
              </a:rPr>
              <a:t> elit, </a:t>
            </a:r>
            <a:r>
              <a:rPr lang="tr-TR" sz="2000" dirty="0" err="1">
                <a:latin typeface="Montserrat Light" panose="00000400000000000000" pitchFamily="50" charset="-94"/>
              </a:rPr>
              <a:t>sed</a:t>
            </a:r>
            <a:r>
              <a:rPr lang="tr-TR" sz="2000" dirty="0">
                <a:latin typeface="Montserrat Light" panose="00000400000000000000" pitchFamily="50" charset="-94"/>
              </a:rPr>
              <a:t> do </a:t>
            </a:r>
            <a:r>
              <a:rPr lang="tr-TR" sz="2000" dirty="0" err="1">
                <a:latin typeface="Montserrat Light" panose="00000400000000000000" pitchFamily="50" charset="-94"/>
              </a:rPr>
              <a:t>eiusmod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tempor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incididunt</a:t>
            </a:r>
            <a:r>
              <a:rPr lang="tr-TR" sz="2000" dirty="0">
                <a:latin typeface="Montserrat Light" panose="00000400000000000000" pitchFamily="50" charset="-94"/>
              </a:rPr>
              <a:t> ut </a:t>
            </a:r>
            <a:r>
              <a:rPr lang="tr-TR" sz="2000" dirty="0" err="1">
                <a:latin typeface="Montserrat Light" panose="00000400000000000000" pitchFamily="50" charset="-94"/>
              </a:rPr>
              <a:t>labore</a:t>
            </a:r>
            <a:r>
              <a:rPr lang="tr-TR" sz="2000" dirty="0">
                <a:latin typeface="Montserrat Light" panose="00000400000000000000" pitchFamily="50" charset="-94"/>
              </a:rPr>
              <a:t> et </a:t>
            </a:r>
            <a:r>
              <a:rPr lang="tr-TR" sz="2000" dirty="0" err="1">
                <a:latin typeface="Montserrat Light" panose="00000400000000000000" pitchFamily="50" charset="-94"/>
              </a:rPr>
              <a:t>dolore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magna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aliqua</a:t>
            </a:r>
            <a:r>
              <a:rPr lang="tr-TR" sz="2000" dirty="0">
                <a:latin typeface="Montserrat Light" panose="00000400000000000000" pitchFamily="50" charset="-94"/>
              </a:rPr>
              <a:t>. </a:t>
            </a:r>
            <a:r>
              <a:rPr lang="tr-TR" sz="2000" dirty="0" err="1">
                <a:latin typeface="Montserrat Light" panose="00000400000000000000" pitchFamily="50" charset="-94"/>
              </a:rPr>
              <a:t>Lorem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ipsum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dolor</a:t>
            </a:r>
            <a:r>
              <a:rPr lang="tr-TR" sz="2000" dirty="0">
                <a:latin typeface="Montserrat Light" panose="00000400000000000000" pitchFamily="50" charset="-94"/>
              </a:rPr>
              <a:t> sit </a:t>
            </a:r>
            <a:r>
              <a:rPr lang="tr-TR" sz="2000" dirty="0" err="1">
                <a:latin typeface="Montserrat Light" panose="00000400000000000000" pitchFamily="50" charset="-94"/>
              </a:rPr>
              <a:t>amet</a:t>
            </a:r>
            <a:r>
              <a:rPr lang="tr-TR" sz="2000" dirty="0">
                <a:latin typeface="Montserrat Light" panose="00000400000000000000" pitchFamily="50" charset="-94"/>
              </a:rPr>
              <a:t>, </a:t>
            </a:r>
            <a:r>
              <a:rPr lang="tr-TR" sz="2000" dirty="0" err="1">
                <a:latin typeface="Montserrat Light" panose="00000400000000000000" pitchFamily="50" charset="-94"/>
              </a:rPr>
              <a:t>consectetur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adipiscing</a:t>
            </a:r>
            <a:r>
              <a:rPr lang="tr-TR" sz="2000" dirty="0">
                <a:latin typeface="Montserrat Light" panose="00000400000000000000" pitchFamily="50" charset="-94"/>
              </a:rPr>
              <a:t> elit, a </a:t>
            </a:r>
            <a:r>
              <a:rPr lang="tr-TR" sz="2000" dirty="0" err="1">
                <a:latin typeface="Montserrat Light" panose="00000400000000000000" pitchFamily="50" charset="-94"/>
              </a:rPr>
              <a:t>aliqua</a:t>
            </a:r>
            <a:r>
              <a:rPr lang="tr-TR" sz="2000" dirty="0">
                <a:latin typeface="Montserrat Light" panose="00000400000000000000" pitchFamily="50" charset="-94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tr-TR" sz="2000" dirty="0" err="1">
                <a:latin typeface="Montserrat Light" panose="00000400000000000000" pitchFamily="50" charset="-94"/>
              </a:rPr>
              <a:t>Lorem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ipsum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dolor</a:t>
            </a:r>
            <a:r>
              <a:rPr lang="tr-TR" sz="2000" dirty="0">
                <a:latin typeface="Montserrat Light" panose="00000400000000000000" pitchFamily="50" charset="-94"/>
              </a:rPr>
              <a:t> sit </a:t>
            </a:r>
            <a:r>
              <a:rPr lang="tr-TR" sz="2000" dirty="0" err="1">
                <a:latin typeface="Montserrat Light" panose="00000400000000000000" pitchFamily="50" charset="-94"/>
              </a:rPr>
              <a:t>amet</a:t>
            </a:r>
            <a:r>
              <a:rPr lang="tr-TR" sz="2000" dirty="0">
                <a:latin typeface="Montserrat Light" panose="00000400000000000000" pitchFamily="50" charset="-94"/>
              </a:rPr>
              <a:t>, </a:t>
            </a:r>
            <a:r>
              <a:rPr lang="tr-TR" sz="2000" dirty="0" err="1">
                <a:latin typeface="Montserrat Light" panose="00000400000000000000" pitchFamily="50" charset="-94"/>
              </a:rPr>
              <a:t>consectetur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adipiscing</a:t>
            </a:r>
            <a:r>
              <a:rPr lang="tr-TR" sz="2000" dirty="0">
                <a:latin typeface="Montserrat Light" panose="00000400000000000000" pitchFamily="50" charset="-94"/>
              </a:rPr>
              <a:t> elit, </a:t>
            </a:r>
            <a:r>
              <a:rPr lang="tr-TR" sz="2000" dirty="0" err="1">
                <a:latin typeface="Montserrat Light" panose="00000400000000000000" pitchFamily="50" charset="-94"/>
              </a:rPr>
              <a:t>sed</a:t>
            </a:r>
            <a:r>
              <a:rPr lang="tr-TR" sz="2000" dirty="0">
                <a:latin typeface="Montserrat Light" panose="00000400000000000000" pitchFamily="50" charset="-94"/>
              </a:rPr>
              <a:t> do </a:t>
            </a:r>
            <a:r>
              <a:rPr lang="tr-TR" sz="2000" dirty="0" err="1">
                <a:latin typeface="Montserrat Light" panose="00000400000000000000" pitchFamily="50" charset="-94"/>
              </a:rPr>
              <a:t>eiusmod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tempor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incididunt</a:t>
            </a:r>
            <a:r>
              <a:rPr lang="tr-TR" sz="2000" dirty="0">
                <a:latin typeface="Montserrat Light" panose="00000400000000000000" pitchFamily="50" charset="-94"/>
              </a:rPr>
              <a:t> ut </a:t>
            </a:r>
            <a:r>
              <a:rPr lang="tr-TR" sz="2000" dirty="0" err="1">
                <a:latin typeface="Montserrat Light" panose="00000400000000000000" pitchFamily="50" charset="-94"/>
              </a:rPr>
              <a:t>labore</a:t>
            </a:r>
            <a:r>
              <a:rPr lang="tr-TR" sz="2000" dirty="0">
                <a:latin typeface="Montserrat Light" panose="00000400000000000000" pitchFamily="50" charset="-94"/>
              </a:rPr>
              <a:t> et </a:t>
            </a:r>
            <a:r>
              <a:rPr lang="tr-TR" sz="2000" dirty="0" err="1">
                <a:latin typeface="Montserrat Light" panose="00000400000000000000" pitchFamily="50" charset="-94"/>
              </a:rPr>
              <a:t>dolore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magna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aliqua</a:t>
            </a:r>
            <a:r>
              <a:rPr lang="tr-TR" sz="2000" dirty="0">
                <a:latin typeface="Montserrat Light" panose="00000400000000000000" pitchFamily="50" charset="-94"/>
              </a:rPr>
              <a:t>.</a:t>
            </a:r>
            <a:endParaRPr lang="tr-TR" sz="2000" dirty="0"/>
          </a:p>
        </p:txBody>
      </p:sp>
      <p:pic>
        <p:nvPicPr>
          <p:cNvPr id="14" name="Resim 13">
            <a:extLst>
              <a:ext uri="{FF2B5EF4-FFF2-40B4-BE49-F238E27FC236}">
                <a16:creationId xmlns:a16="http://schemas.microsoft.com/office/drawing/2014/main" id="{47EBAFD5-D9F7-92F3-9714-CC2D14EA62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54" r="35006"/>
          <a:stretch/>
        </p:blipFill>
        <p:spPr>
          <a:xfrm>
            <a:off x="7027627" y="1001771"/>
            <a:ext cx="3418645" cy="4854458"/>
          </a:xfrm>
          <a:prstGeom prst="rect">
            <a:avLst/>
          </a:prstGeom>
        </p:spPr>
      </p:pic>
      <p:sp>
        <p:nvSpPr>
          <p:cNvPr id="2" name="Metin kutusu 1">
            <a:extLst>
              <a:ext uri="{FF2B5EF4-FFF2-40B4-BE49-F238E27FC236}">
                <a16:creationId xmlns:a16="http://schemas.microsoft.com/office/drawing/2014/main" id="{D61E194C-AFEC-13D9-FD25-65817BACA53E}"/>
              </a:ext>
            </a:extLst>
          </p:cNvPr>
          <p:cNvSpPr txBox="1"/>
          <p:nvPr/>
        </p:nvSpPr>
        <p:spPr>
          <a:xfrm>
            <a:off x="6316980" y="6357699"/>
            <a:ext cx="1363980" cy="276999"/>
          </a:xfrm>
          <a:prstGeom prst="rect">
            <a:avLst/>
          </a:prstGeom>
          <a:solidFill>
            <a:srgbClr val="FFFF00"/>
          </a:solidFill>
          <a:ln w="38100">
            <a:solidFill>
              <a:srgbClr val="FF0000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tr-TR" sz="1200" dirty="0"/>
              <a:t>PARTNER’S LOGO</a:t>
            </a:r>
          </a:p>
        </p:txBody>
      </p:sp>
    </p:spTree>
    <p:extLst>
      <p:ext uri="{BB962C8B-B14F-4D97-AF65-F5344CB8AC3E}">
        <p14:creationId xmlns:p14="http://schemas.microsoft.com/office/powerpoint/2010/main" val="27935870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etin kutusu 10">
            <a:extLst>
              <a:ext uri="{FF2B5EF4-FFF2-40B4-BE49-F238E27FC236}">
                <a16:creationId xmlns:a16="http://schemas.microsoft.com/office/drawing/2014/main" id="{8470E966-171B-DFAB-0529-F02DA073405A}"/>
              </a:ext>
            </a:extLst>
          </p:cNvPr>
          <p:cNvSpPr txBox="1"/>
          <p:nvPr/>
        </p:nvSpPr>
        <p:spPr>
          <a:xfrm>
            <a:off x="1020423" y="1934908"/>
            <a:ext cx="41439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>
                <a:solidFill>
                  <a:srgbClr val="002060"/>
                </a:solidFill>
                <a:latin typeface="Montserrat Semi Bold" panose="00000700000000000000" pitchFamily="50" charset="-94"/>
              </a:rPr>
              <a:t>2. </a:t>
            </a:r>
            <a:r>
              <a:rPr lang="tr-TR" sz="3200" dirty="0" err="1">
                <a:solidFill>
                  <a:srgbClr val="002060"/>
                </a:solidFill>
                <a:latin typeface="Montserrat Semi Bold" panose="00000700000000000000" pitchFamily="50" charset="-94"/>
              </a:rPr>
              <a:t>Secondary</a:t>
            </a:r>
            <a:r>
              <a:rPr lang="tr-TR" sz="3200" dirty="0">
                <a:solidFill>
                  <a:srgbClr val="002060"/>
                </a:solidFill>
                <a:latin typeface="Montserrat Semi Bold" panose="00000700000000000000" pitchFamily="50" charset="-94"/>
              </a:rPr>
              <a:t> </a:t>
            </a:r>
            <a:r>
              <a:rPr lang="tr-TR" sz="3200" dirty="0" err="1">
                <a:solidFill>
                  <a:srgbClr val="002060"/>
                </a:solidFill>
                <a:latin typeface="Montserrat Semi Bold" panose="00000700000000000000" pitchFamily="50" charset="-94"/>
              </a:rPr>
              <a:t>Title</a:t>
            </a:r>
            <a:r>
              <a:rPr lang="tr-TR" sz="3200" dirty="0">
                <a:solidFill>
                  <a:srgbClr val="002060"/>
                </a:solidFill>
                <a:latin typeface="Montserrat Semi Bold" panose="00000700000000000000" pitchFamily="50" charset="-94"/>
              </a:rPr>
              <a:t> </a:t>
            </a:r>
          </a:p>
        </p:txBody>
      </p:sp>
      <p:sp>
        <p:nvSpPr>
          <p:cNvPr id="3" name="Metin kutusu 2">
            <a:extLst>
              <a:ext uri="{FF2B5EF4-FFF2-40B4-BE49-F238E27FC236}">
                <a16:creationId xmlns:a16="http://schemas.microsoft.com/office/drawing/2014/main" id="{F27E1F29-345B-582F-ADA3-C9CD87EDDA95}"/>
              </a:ext>
            </a:extLst>
          </p:cNvPr>
          <p:cNvSpPr txBox="1"/>
          <p:nvPr/>
        </p:nvSpPr>
        <p:spPr>
          <a:xfrm>
            <a:off x="7933077" y="1925692"/>
            <a:ext cx="3238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>
                <a:solidFill>
                  <a:srgbClr val="EB5B29"/>
                </a:solidFill>
                <a:latin typeface="Montserrat Semi Bold" panose="00000700000000000000" pitchFamily="50" charset="-94"/>
              </a:rPr>
              <a:t>3. </a:t>
            </a:r>
            <a:r>
              <a:rPr lang="tr-TR" sz="2400" dirty="0" err="1">
                <a:solidFill>
                  <a:srgbClr val="EB5B29"/>
                </a:solidFill>
                <a:latin typeface="Montserrat Semi Bold" panose="00000700000000000000" pitchFamily="50" charset="-94"/>
              </a:rPr>
              <a:t>Tertiary</a:t>
            </a:r>
            <a:r>
              <a:rPr lang="tr-TR" sz="2400" dirty="0">
                <a:solidFill>
                  <a:srgbClr val="EB5B29"/>
                </a:solidFill>
                <a:latin typeface="Montserrat Semi Bold" panose="00000700000000000000" pitchFamily="50" charset="-94"/>
              </a:rPr>
              <a:t> </a:t>
            </a:r>
            <a:r>
              <a:rPr lang="tr-TR" sz="2400" dirty="0" err="1">
                <a:solidFill>
                  <a:srgbClr val="EB5B29"/>
                </a:solidFill>
                <a:latin typeface="Montserrat Semi Bold" panose="00000700000000000000" pitchFamily="50" charset="-94"/>
              </a:rPr>
              <a:t>Title</a:t>
            </a:r>
            <a:r>
              <a:rPr lang="tr-TR" sz="2400" dirty="0">
                <a:solidFill>
                  <a:srgbClr val="EB5B29"/>
                </a:solidFill>
                <a:latin typeface="Montserrat Semi Bold" panose="00000700000000000000" pitchFamily="50" charset="-94"/>
              </a:rPr>
              <a:t> </a:t>
            </a:r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0417A700-87F4-5D4D-39A9-A8F72C8D5402}"/>
              </a:ext>
            </a:extLst>
          </p:cNvPr>
          <p:cNvSpPr txBox="1"/>
          <p:nvPr/>
        </p:nvSpPr>
        <p:spPr>
          <a:xfrm>
            <a:off x="1020423" y="2596248"/>
            <a:ext cx="5904252" cy="23516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tr-TR" sz="2000" dirty="0" err="1">
                <a:latin typeface="Montserrat Light" panose="00000400000000000000" pitchFamily="50" charset="-94"/>
              </a:rPr>
              <a:t>Lorem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ipsum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dolor</a:t>
            </a:r>
            <a:r>
              <a:rPr lang="tr-TR" sz="2000" dirty="0">
                <a:latin typeface="Montserrat Light" panose="00000400000000000000" pitchFamily="50" charset="-94"/>
              </a:rPr>
              <a:t> sit </a:t>
            </a:r>
            <a:r>
              <a:rPr lang="tr-TR" sz="2000" dirty="0" err="1">
                <a:latin typeface="Montserrat Light" panose="00000400000000000000" pitchFamily="50" charset="-94"/>
              </a:rPr>
              <a:t>amet</a:t>
            </a:r>
            <a:r>
              <a:rPr lang="tr-TR" sz="2000" dirty="0">
                <a:latin typeface="Montserrat Light" panose="00000400000000000000" pitchFamily="50" charset="-94"/>
              </a:rPr>
              <a:t>, </a:t>
            </a:r>
            <a:r>
              <a:rPr lang="tr-TR" sz="2000" dirty="0" err="1">
                <a:latin typeface="Montserrat Light" panose="00000400000000000000" pitchFamily="50" charset="-94"/>
              </a:rPr>
              <a:t>consectetur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adipiscing</a:t>
            </a:r>
            <a:r>
              <a:rPr lang="tr-TR" sz="2000" dirty="0">
                <a:latin typeface="Montserrat Light" panose="00000400000000000000" pitchFamily="50" charset="-94"/>
              </a:rPr>
              <a:t> elit, </a:t>
            </a:r>
            <a:r>
              <a:rPr lang="tr-TR" sz="2000" dirty="0" err="1">
                <a:latin typeface="Montserrat Light" panose="00000400000000000000" pitchFamily="50" charset="-94"/>
              </a:rPr>
              <a:t>sed</a:t>
            </a:r>
            <a:r>
              <a:rPr lang="tr-TR" sz="2000" dirty="0">
                <a:latin typeface="Montserrat Light" panose="00000400000000000000" pitchFamily="50" charset="-94"/>
              </a:rPr>
              <a:t> do </a:t>
            </a:r>
            <a:r>
              <a:rPr lang="tr-TR" sz="2000" dirty="0" err="1">
                <a:latin typeface="Montserrat Light" panose="00000400000000000000" pitchFamily="50" charset="-94"/>
              </a:rPr>
              <a:t>eiusmod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tempor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incididunt</a:t>
            </a:r>
            <a:r>
              <a:rPr lang="tr-TR" sz="2000" dirty="0">
                <a:latin typeface="Montserrat Light" panose="00000400000000000000" pitchFamily="50" charset="-94"/>
              </a:rPr>
              <a:t> ut </a:t>
            </a:r>
            <a:r>
              <a:rPr lang="tr-TR" sz="2000" dirty="0" err="1">
                <a:latin typeface="Montserrat Light" panose="00000400000000000000" pitchFamily="50" charset="-94"/>
              </a:rPr>
              <a:t>labore</a:t>
            </a:r>
            <a:r>
              <a:rPr lang="tr-TR" sz="2000" dirty="0">
                <a:latin typeface="Montserrat Light" panose="00000400000000000000" pitchFamily="50" charset="-94"/>
              </a:rPr>
              <a:t> et </a:t>
            </a:r>
            <a:r>
              <a:rPr lang="tr-TR" sz="2000" dirty="0" err="1">
                <a:latin typeface="Montserrat Light" panose="00000400000000000000" pitchFamily="50" charset="-94"/>
              </a:rPr>
              <a:t>dolore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magna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aliqua</a:t>
            </a:r>
            <a:r>
              <a:rPr lang="tr-TR" sz="2000" dirty="0">
                <a:latin typeface="Montserrat Light" panose="00000400000000000000" pitchFamily="50" charset="-94"/>
              </a:rPr>
              <a:t>. </a:t>
            </a:r>
            <a:r>
              <a:rPr lang="tr-TR" sz="2000" dirty="0" err="1">
                <a:latin typeface="Montserrat Light" panose="00000400000000000000" pitchFamily="50" charset="-94"/>
              </a:rPr>
              <a:t>Lorem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ipsum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dolor</a:t>
            </a:r>
            <a:r>
              <a:rPr lang="tr-TR" sz="2000" dirty="0">
                <a:latin typeface="Montserrat Light" panose="00000400000000000000" pitchFamily="50" charset="-94"/>
              </a:rPr>
              <a:t> sit </a:t>
            </a:r>
            <a:r>
              <a:rPr lang="tr-TR" sz="2000" dirty="0" err="1">
                <a:latin typeface="Montserrat Light" panose="00000400000000000000" pitchFamily="50" charset="-94"/>
              </a:rPr>
              <a:t>amet</a:t>
            </a:r>
            <a:r>
              <a:rPr lang="tr-TR" sz="2000" dirty="0">
                <a:latin typeface="Montserrat Light" panose="00000400000000000000" pitchFamily="50" charset="-94"/>
              </a:rPr>
              <a:t>, </a:t>
            </a:r>
            <a:r>
              <a:rPr lang="tr-TR" sz="2000" dirty="0" err="1">
                <a:latin typeface="Montserrat Light" panose="00000400000000000000" pitchFamily="50" charset="-94"/>
              </a:rPr>
              <a:t>consectetur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adipiscing</a:t>
            </a:r>
            <a:r>
              <a:rPr lang="tr-TR" sz="2000" dirty="0">
                <a:latin typeface="Montserrat Light" panose="00000400000000000000" pitchFamily="50" charset="-94"/>
              </a:rPr>
              <a:t> elit, a </a:t>
            </a:r>
            <a:r>
              <a:rPr lang="tr-TR" sz="2000" dirty="0" err="1">
                <a:latin typeface="Montserrat Light" panose="00000400000000000000" pitchFamily="50" charset="-94"/>
              </a:rPr>
              <a:t>aliqua</a:t>
            </a:r>
            <a:r>
              <a:rPr lang="tr-TR" sz="2000" dirty="0">
                <a:latin typeface="Montserrat Light" panose="00000400000000000000" pitchFamily="50" charset="-94"/>
              </a:rPr>
              <a:t>.</a:t>
            </a:r>
            <a:endParaRPr lang="tr-TR" sz="2000" dirty="0"/>
          </a:p>
        </p:txBody>
      </p:sp>
      <p:sp>
        <p:nvSpPr>
          <p:cNvPr id="14" name="Metin kutusu 13">
            <a:extLst>
              <a:ext uri="{FF2B5EF4-FFF2-40B4-BE49-F238E27FC236}">
                <a16:creationId xmlns:a16="http://schemas.microsoft.com/office/drawing/2014/main" id="{7802C2A0-DBDC-364B-6CA0-6A8E3BFAC10C}"/>
              </a:ext>
            </a:extLst>
          </p:cNvPr>
          <p:cNvSpPr txBox="1"/>
          <p:nvPr/>
        </p:nvSpPr>
        <p:spPr>
          <a:xfrm>
            <a:off x="7952127" y="2519683"/>
            <a:ext cx="2592048" cy="337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tr-TR" sz="1600" dirty="0" err="1">
                <a:latin typeface="Montserrat Light" panose="00000400000000000000" pitchFamily="50" charset="-94"/>
              </a:rPr>
              <a:t>Lorem</a:t>
            </a:r>
            <a:r>
              <a:rPr lang="tr-TR" sz="1600" dirty="0">
                <a:latin typeface="Montserrat Light" panose="00000400000000000000" pitchFamily="50" charset="-94"/>
              </a:rPr>
              <a:t> </a:t>
            </a:r>
            <a:r>
              <a:rPr lang="tr-TR" sz="1600" dirty="0" err="1">
                <a:latin typeface="Montserrat Light" panose="00000400000000000000" pitchFamily="50" charset="-94"/>
              </a:rPr>
              <a:t>ipsum</a:t>
            </a:r>
            <a:r>
              <a:rPr lang="tr-TR" sz="1600" dirty="0">
                <a:latin typeface="Montserrat Light" panose="00000400000000000000" pitchFamily="50" charset="-94"/>
              </a:rPr>
              <a:t> </a:t>
            </a:r>
            <a:r>
              <a:rPr lang="tr-TR" sz="1600" dirty="0" err="1">
                <a:latin typeface="Montserrat Light" panose="00000400000000000000" pitchFamily="50" charset="-94"/>
              </a:rPr>
              <a:t>dolor</a:t>
            </a:r>
            <a:r>
              <a:rPr lang="tr-TR" sz="1600" dirty="0">
                <a:latin typeface="Montserrat Light" panose="00000400000000000000" pitchFamily="50" charset="-94"/>
              </a:rPr>
              <a:t> sit </a:t>
            </a:r>
            <a:r>
              <a:rPr lang="tr-TR" sz="1600" dirty="0" err="1">
                <a:latin typeface="Montserrat Light" panose="00000400000000000000" pitchFamily="50" charset="-94"/>
              </a:rPr>
              <a:t>amet</a:t>
            </a:r>
            <a:r>
              <a:rPr lang="tr-TR" sz="1600" dirty="0">
                <a:latin typeface="Montserrat Light" panose="00000400000000000000" pitchFamily="50" charset="-94"/>
              </a:rPr>
              <a:t>, </a:t>
            </a:r>
            <a:r>
              <a:rPr lang="tr-TR" sz="1600" dirty="0" err="1">
                <a:latin typeface="Montserrat Light" panose="00000400000000000000" pitchFamily="50" charset="-94"/>
              </a:rPr>
              <a:t>consectetur</a:t>
            </a:r>
            <a:r>
              <a:rPr lang="tr-TR" sz="1600" dirty="0">
                <a:latin typeface="Montserrat Light" panose="00000400000000000000" pitchFamily="50" charset="-94"/>
              </a:rPr>
              <a:t> </a:t>
            </a:r>
            <a:r>
              <a:rPr lang="tr-TR" sz="1600" dirty="0" err="1">
                <a:latin typeface="Montserrat Light" panose="00000400000000000000" pitchFamily="50" charset="-94"/>
              </a:rPr>
              <a:t>adipiscing</a:t>
            </a:r>
            <a:r>
              <a:rPr lang="tr-TR" sz="1600" dirty="0">
                <a:latin typeface="Montserrat Light" panose="00000400000000000000" pitchFamily="50" charset="-94"/>
              </a:rPr>
              <a:t> elit, </a:t>
            </a:r>
            <a:r>
              <a:rPr lang="tr-TR" sz="1600" dirty="0" err="1">
                <a:latin typeface="Montserrat Light" panose="00000400000000000000" pitchFamily="50" charset="-94"/>
              </a:rPr>
              <a:t>sed</a:t>
            </a:r>
            <a:r>
              <a:rPr lang="tr-TR" sz="1600" dirty="0">
                <a:latin typeface="Montserrat Light" panose="00000400000000000000" pitchFamily="50" charset="-94"/>
              </a:rPr>
              <a:t> do </a:t>
            </a:r>
            <a:r>
              <a:rPr lang="tr-TR" sz="1600" dirty="0" err="1">
                <a:latin typeface="Montserrat Light" panose="00000400000000000000" pitchFamily="50" charset="-94"/>
              </a:rPr>
              <a:t>eiusmod</a:t>
            </a:r>
            <a:r>
              <a:rPr lang="tr-TR" sz="1600" dirty="0">
                <a:latin typeface="Montserrat Light" panose="00000400000000000000" pitchFamily="50" charset="-94"/>
              </a:rPr>
              <a:t> </a:t>
            </a:r>
            <a:r>
              <a:rPr lang="tr-TR" sz="1600" dirty="0" err="1">
                <a:latin typeface="Montserrat Light" panose="00000400000000000000" pitchFamily="50" charset="-94"/>
              </a:rPr>
              <a:t>tempor</a:t>
            </a:r>
            <a:r>
              <a:rPr lang="tr-TR" sz="1600" dirty="0">
                <a:latin typeface="Montserrat Light" panose="00000400000000000000" pitchFamily="50" charset="-94"/>
              </a:rPr>
              <a:t> </a:t>
            </a:r>
            <a:r>
              <a:rPr lang="tr-TR" sz="1600" dirty="0" err="1">
                <a:latin typeface="Montserrat Light" panose="00000400000000000000" pitchFamily="50" charset="-94"/>
              </a:rPr>
              <a:t>incididunt</a:t>
            </a:r>
            <a:r>
              <a:rPr lang="tr-TR" sz="1600" dirty="0">
                <a:latin typeface="Montserrat Light" panose="00000400000000000000" pitchFamily="50" charset="-94"/>
              </a:rPr>
              <a:t> ut </a:t>
            </a:r>
            <a:r>
              <a:rPr lang="tr-TR" sz="1600" dirty="0" err="1">
                <a:latin typeface="Montserrat Light" panose="00000400000000000000" pitchFamily="50" charset="-94"/>
              </a:rPr>
              <a:t>labore</a:t>
            </a:r>
            <a:r>
              <a:rPr lang="tr-TR" sz="1600" dirty="0">
                <a:latin typeface="Montserrat Light" panose="00000400000000000000" pitchFamily="50" charset="-94"/>
              </a:rPr>
              <a:t> et </a:t>
            </a:r>
            <a:r>
              <a:rPr lang="tr-TR" sz="1600" dirty="0" err="1">
                <a:latin typeface="Montserrat Light" panose="00000400000000000000" pitchFamily="50" charset="-94"/>
              </a:rPr>
              <a:t>dolore</a:t>
            </a:r>
            <a:r>
              <a:rPr lang="tr-TR" sz="1600" dirty="0">
                <a:latin typeface="Montserrat Light" panose="00000400000000000000" pitchFamily="50" charset="-94"/>
              </a:rPr>
              <a:t> </a:t>
            </a:r>
            <a:r>
              <a:rPr lang="tr-TR" sz="1600" dirty="0" err="1">
                <a:latin typeface="Montserrat Light" panose="00000400000000000000" pitchFamily="50" charset="-94"/>
              </a:rPr>
              <a:t>magna</a:t>
            </a:r>
            <a:r>
              <a:rPr lang="tr-TR" sz="1600" dirty="0">
                <a:latin typeface="Montserrat Light" panose="00000400000000000000" pitchFamily="50" charset="-94"/>
              </a:rPr>
              <a:t> </a:t>
            </a:r>
            <a:r>
              <a:rPr lang="tr-TR" sz="1600" dirty="0" err="1">
                <a:latin typeface="Montserrat Light" panose="00000400000000000000" pitchFamily="50" charset="-94"/>
              </a:rPr>
              <a:t>aliqua</a:t>
            </a:r>
            <a:r>
              <a:rPr lang="tr-TR" sz="1600" dirty="0">
                <a:latin typeface="Montserrat Light" panose="00000400000000000000" pitchFamily="50" charset="-94"/>
              </a:rPr>
              <a:t>. </a:t>
            </a:r>
            <a:r>
              <a:rPr lang="tr-TR" sz="1600" dirty="0" err="1">
                <a:latin typeface="Montserrat Light" panose="00000400000000000000" pitchFamily="50" charset="-94"/>
              </a:rPr>
              <a:t>Lorem</a:t>
            </a:r>
            <a:r>
              <a:rPr lang="tr-TR" sz="1600" dirty="0">
                <a:latin typeface="Montserrat Light" panose="00000400000000000000" pitchFamily="50" charset="-94"/>
              </a:rPr>
              <a:t> </a:t>
            </a:r>
            <a:r>
              <a:rPr lang="tr-TR" sz="1600" dirty="0" err="1">
                <a:latin typeface="Montserrat Light" panose="00000400000000000000" pitchFamily="50" charset="-94"/>
              </a:rPr>
              <a:t>ipsum</a:t>
            </a:r>
            <a:r>
              <a:rPr lang="tr-TR" sz="1600" dirty="0">
                <a:latin typeface="Montserrat Light" panose="00000400000000000000" pitchFamily="50" charset="-94"/>
              </a:rPr>
              <a:t> </a:t>
            </a:r>
            <a:r>
              <a:rPr lang="tr-TR" sz="1600" dirty="0" err="1">
                <a:latin typeface="Montserrat Light" panose="00000400000000000000" pitchFamily="50" charset="-94"/>
              </a:rPr>
              <a:t>dolor</a:t>
            </a:r>
            <a:r>
              <a:rPr lang="tr-TR" sz="1600" dirty="0">
                <a:latin typeface="Montserrat Light" panose="00000400000000000000" pitchFamily="50" charset="-94"/>
              </a:rPr>
              <a:t> sit </a:t>
            </a:r>
            <a:r>
              <a:rPr lang="tr-TR" sz="1600" dirty="0" err="1">
                <a:latin typeface="Montserrat Light" panose="00000400000000000000" pitchFamily="50" charset="-94"/>
              </a:rPr>
              <a:t>amet</a:t>
            </a:r>
            <a:r>
              <a:rPr lang="tr-TR" sz="1600" dirty="0">
                <a:latin typeface="Montserrat Light" panose="00000400000000000000" pitchFamily="50" charset="-94"/>
              </a:rPr>
              <a:t>, </a:t>
            </a:r>
            <a:r>
              <a:rPr lang="tr-TR" sz="1600" dirty="0" err="1">
                <a:latin typeface="Montserrat Light" panose="00000400000000000000" pitchFamily="50" charset="-94"/>
              </a:rPr>
              <a:t>consectetur</a:t>
            </a:r>
            <a:r>
              <a:rPr lang="tr-TR" sz="1600" dirty="0">
                <a:latin typeface="Montserrat Light" panose="00000400000000000000" pitchFamily="50" charset="-94"/>
              </a:rPr>
              <a:t> </a:t>
            </a:r>
            <a:r>
              <a:rPr lang="tr-TR" sz="1600" dirty="0" err="1">
                <a:latin typeface="Montserrat Light" panose="00000400000000000000" pitchFamily="50" charset="-94"/>
              </a:rPr>
              <a:t>adipiscing</a:t>
            </a:r>
            <a:r>
              <a:rPr lang="tr-TR" sz="1600" dirty="0">
                <a:latin typeface="Montserrat Light" panose="00000400000000000000" pitchFamily="50" charset="-94"/>
              </a:rPr>
              <a:t> elit, a </a:t>
            </a:r>
            <a:r>
              <a:rPr lang="tr-TR" sz="1600" dirty="0" err="1">
                <a:latin typeface="Montserrat Light" panose="00000400000000000000" pitchFamily="50" charset="-94"/>
              </a:rPr>
              <a:t>aliqua</a:t>
            </a:r>
            <a:r>
              <a:rPr lang="tr-TR" sz="1600" dirty="0">
                <a:latin typeface="Montserrat Light" panose="00000400000000000000" pitchFamily="50" charset="-94"/>
              </a:rPr>
              <a:t>.</a:t>
            </a:r>
            <a:endParaRPr lang="tr-TR" sz="1600" dirty="0"/>
          </a:p>
        </p:txBody>
      </p:sp>
      <p:sp>
        <p:nvSpPr>
          <p:cNvPr id="15" name="Metin kutusu 14">
            <a:extLst>
              <a:ext uri="{FF2B5EF4-FFF2-40B4-BE49-F238E27FC236}">
                <a16:creationId xmlns:a16="http://schemas.microsoft.com/office/drawing/2014/main" id="{AF66EBDF-3ACA-3ED4-793B-6D858F67AF3B}"/>
              </a:ext>
            </a:extLst>
          </p:cNvPr>
          <p:cNvSpPr txBox="1"/>
          <p:nvPr/>
        </p:nvSpPr>
        <p:spPr>
          <a:xfrm>
            <a:off x="1029532" y="608246"/>
            <a:ext cx="67428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>
                <a:solidFill>
                  <a:srgbClr val="002060"/>
                </a:solidFill>
                <a:latin typeface="Montserrat Semi Bold" panose="00000700000000000000" pitchFamily="50" charset="-94"/>
              </a:rPr>
              <a:t>1. </a:t>
            </a:r>
            <a:r>
              <a:rPr lang="en-US" sz="4000" dirty="0">
                <a:solidFill>
                  <a:srgbClr val="002060"/>
                </a:solidFill>
                <a:latin typeface="Montserrat Semi Bold" panose="00000700000000000000" pitchFamily="50" charset="-94"/>
              </a:rPr>
              <a:t>Introduction/ Main title </a:t>
            </a:r>
            <a:endParaRPr lang="tr-TR" sz="4000" dirty="0">
              <a:solidFill>
                <a:srgbClr val="002060"/>
              </a:solidFill>
              <a:latin typeface="Montserrat Semi Bold" panose="00000700000000000000" pitchFamily="50" charset="-94"/>
            </a:endParaRPr>
          </a:p>
        </p:txBody>
      </p:sp>
      <p:sp>
        <p:nvSpPr>
          <p:cNvPr id="2" name="Metin kutusu 1">
            <a:extLst>
              <a:ext uri="{FF2B5EF4-FFF2-40B4-BE49-F238E27FC236}">
                <a16:creationId xmlns:a16="http://schemas.microsoft.com/office/drawing/2014/main" id="{B0408399-0E4B-CE06-32FB-E5FDAAEFA70E}"/>
              </a:ext>
            </a:extLst>
          </p:cNvPr>
          <p:cNvSpPr txBox="1"/>
          <p:nvPr/>
        </p:nvSpPr>
        <p:spPr>
          <a:xfrm>
            <a:off x="6316980" y="6357699"/>
            <a:ext cx="1363980" cy="276999"/>
          </a:xfrm>
          <a:prstGeom prst="rect">
            <a:avLst/>
          </a:prstGeom>
          <a:solidFill>
            <a:srgbClr val="FFFF00"/>
          </a:solidFill>
          <a:ln w="38100">
            <a:solidFill>
              <a:srgbClr val="FF0000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tr-TR" sz="1200" dirty="0"/>
              <a:t>PARTNER’S LOGO</a:t>
            </a:r>
          </a:p>
        </p:txBody>
      </p:sp>
    </p:spTree>
    <p:extLst>
      <p:ext uri="{BB962C8B-B14F-4D97-AF65-F5344CB8AC3E}">
        <p14:creationId xmlns:p14="http://schemas.microsoft.com/office/powerpoint/2010/main" val="6652932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etin kutusu 10">
            <a:extLst>
              <a:ext uri="{FF2B5EF4-FFF2-40B4-BE49-F238E27FC236}">
                <a16:creationId xmlns:a16="http://schemas.microsoft.com/office/drawing/2014/main" id="{8470E966-171B-DFAB-0529-F02DA073405A}"/>
              </a:ext>
            </a:extLst>
          </p:cNvPr>
          <p:cNvSpPr txBox="1"/>
          <p:nvPr/>
        </p:nvSpPr>
        <p:spPr>
          <a:xfrm>
            <a:off x="1020423" y="899556"/>
            <a:ext cx="41439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>
                <a:solidFill>
                  <a:srgbClr val="002060"/>
                </a:solidFill>
                <a:latin typeface="Montserrat Semi Bold" panose="00000700000000000000" pitchFamily="50" charset="-94"/>
              </a:rPr>
              <a:t>2. </a:t>
            </a:r>
            <a:r>
              <a:rPr lang="tr-TR" sz="3200" dirty="0" err="1">
                <a:solidFill>
                  <a:srgbClr val="002060"/>
                </a:solidFill>
                <a:latin typeface="Montserrat Semi Bold" panose="00000700000000000000" pitchFamily="50" charset="-94"/>
              </a:rPr>
              <a:t>Secondary</a:t>
            </a:r>
            <a:r>
              <a:rPr lang="tr-TR" sz="3200" dirty="0">
                <a:solidFill>
                  <a:srgbClr val="002060"/>
                </a:solidFill>
                <a:latin typeface="Montserrat Semi Bold" panose="00000700000000000000" pitchFamily="50" charset="-94"/>
              </a:rPr>
              <a:t> </a:t>
            </a:r>
            <a:r>
              <a:rPr lang="tr-TR" sz="3200" dirty="0" err="1">
                <a:solidFill>
                  <a:srgbClr val="002060"/>
                </a:solidFill>
                <a:latin typeface="Montserrat Semi Bold" panose="00000700000000000000" pitchFamily="50" charset="-94"/>
              </a:rPr>
              <a:t>Title</a:t>
            </a:r>
            <a:r>
              <a:rPr lang="tr-TR" sz="3200" dirty="0">
                <a:solidFill>
                  <a:srgbClr val="002060"/>
                </a:solidFill>
                <a:latin typeface="Montserrat Semi Bold" panose="00000700000000000000" pitchFamily="50" charset="-94"/>
              </a:rPr>
              <a:t> </a:t>
            </a:r>
          </a:p>
        </p:txBody>
      </p:sp>
      <p:sp>
        <p:nvSpPr>
          <p:cNvPr id="3" name="Metin kutusu 2">
            <a:extLst>
              <a:ext uri="{FF2B5EF4-FFF2-40B4-BE49-F238E27FC236}">
                <a16:creationId xmlns:a16="http://schemas.microsoft.com/office/drawing/2014/main" id="{F27E1F29-345B-582F-ADA3-C9CD87EDDA95}"/>
              </a:ext>
            </a:extLst>
          </p:cNvPr>
          <p:cNvSpPr txBox="1"/>
          <p:nvPr/>
        </p:nvSpPr>
        <p:spPr>
          <a:xfrm>
            <a:off x="7933077" y="961110"/>
            <a:ext cx="3238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>
                <a:solidFill>
                  <a:srgbClr val="EB5B29"/>
                </a:solidFill>
                <a:latin typeface="Montserrat Semi Bold" panose="00000700000000000000" pitchFamily="50" charset="-94"/>
              </a:rPr>
              <a:t>3. </a:t>
            </a:r>
            <a:r>
              <a:rPr lang="tr-TR" sz="2400" dirty="0" err="1">
                <a:solidFill>
                  <a:srgbClr val="EB5B29"/>
                </a:solidFill>
                <a:latin typeface="Montserrat Semi Bold" panose="00000700000000000000" pitchFamily="50" charset="-94"/>
              </a:rPr>
              <a:t>Tertiary</a:t>
            </a:r>
            <a:r>
              <a:rPr lang="tr-TR" sz="2400" dirty="0">
                <a:solidFill>
                  <a:srgbClr val="EB5B29"/>
                </a:solidFill>
                <a:latin typeface="Montserrat Semi Bold" panose="00000700000000000000" pitchFamily="50" charset="-94"/>
              </a:rPr>
              <a:t> </a:t>
            </a:r>
            <a:r>
              <a:rPr lang="tr-TR" sz="2400" dirty="0" err="1">
                <a:solidFill>
                  <a:srgbClr val="EB5B29"/>
                </a:solidFill>
                <a:latin typeface="Montserrat Semi Bold" panose="00000700000000000000" pitchFamily="50" charset="-94"/>
              </a:rPr>
              <a:t>Title</a:t>
            </a:r>
            <a:r>
              <a:rPr lang="tr-TR" sz="2400" dirty="0">
                <a:solidFill>
                  <a:srgbClr val="EB5B29"/>
                </a:solidFill>
                <a:latin typeface="Montserrat Semi Bold" panose="00000700000000000000" pitchFamily="50" charset="-94"/>
              </a:rPr>
              <a:t> </a:t>
            </a:r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0417A700-87F4-5D4D-39A9-A8F72C8D5402}"/>
              </a:ext>
            </a:extLst>
          </p:cNvPr>
          <p:cNvSpPr txBox="1"/>
          <p:nvPr/>
        </p:nvSpPr>
        <p:spPr>
          <a:xfrm>
            <a:off x="1020423" y="1570710"/>
            <a:ext cx="5904252" cy="3736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tr-TR" sz="2000" dirty="0" err="1">
                <a:latin typeface="Montserrat Light" panose="00000400000000000000" pitchFamily="50" charset="-94"/>
              </a:rPr>
              <a:t>Lorem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ipsum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dolor</a:t>
            </a:r>
            <a:r>
              <a:rPr lang="tr-TR" sz="2000" dirty="0">
                <a:latin typeface="Montserrat Light" panose="00000400000000000000" pitchFamily="50" charset="-94"/>
              </a:rPr>
              <a:t> sit </a:t>
            </a:r>
            <a:r>
              <a:rPr lang="tr-TR" sz="2000" dirty="0" err="1">
                <a:latin typeface="Montserrat Light" panose="00000400000000000000" pitchFamily="50" charset="-94"/>
              </a:rPr>
              <a:t>amet</a:t>
            </a:r>
            <a:r>
              <a:rPr lang="tr-TR" sz="2000" dirty="0">
                <a:latin typeface="Montserrat Light" panose="00000400000000000000" pitchFamily="50" charset="-94"/>
              </a:rPr>
              <a:t>, </a:t>
            </a:r>
            <a:r>
              <a:rPr lang="tr-TR" sz="2000" dirty="0" err="1">
                <a:latin typeface="Montserrat Light" panose="00000400000000000000" pitchFamily="50" charset="-94"/>
              </a:rPr>
              <a:t>consectetur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adipiscing</a:t>
            </a:r>
            <a:r>
              <a:rPr lang="tr-TR" sz="2000" dirty="0">
                <a:latin typeface="Montserrat Light" panose="00000400000000000000" pitchFamily="50" charset="-94"/>
              </a:rPr>
              <a:t> elit, </a:t>
            </a:r>
            <a:r>
              <a:rPr lang="tr-TR" sz="2000" dirty="0" err="1">
                <a:latin typeface="Montserrat Light" panose="00000400000000000000" pitchFamily="50" charset="-94"/>
              </a:rPr>
              <a:t>sed</a:t>
            </a:r>
            <a:r>
              <a:rPr lang="tr-TR" sz="2000" dirty="0">
                <a:latin typeface="Montserrat Light" panose="00000400000000000000" pitchFamily="50" charset="-94"/>
              </a:rPr>
              <a:t> do </a:t>
            </a:r>
            <a:r>
              <a:rPr lang="tr-TR" sz="2000" dirty="0" err="1">
                <a:latin typeface="Montserrat Light" panose="00000400000000000000" pitchFamily="50" charset="-94"/>
              </a:rPr>
              <a:t>eiusmod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tempor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incididunt</a:t>
            </a:r>
            <a:r>
              <a:rPr lang="tr-TR" sz="2000" dirty="0">
                <a:latin typeface="Montserrat Light" panose="00000400000000000000" pitchFamily="50" charset="-94"/>
              </a:rPr>
              <a:t> ut </a:t>
            </a:r>
            <a:r>
              <a:rPr lang="tr-TR" sz="2000" dirty="0" err="1">
                <a:latin typeface="Montserrat Light" panose="00000400000000000000" pitchFamily="50" charset="-94"/>
              </a:rPr>
              <a:t>labore</a:t>
            </a:r>
            <a:r>
              <a:rPr lang="tr-TR" sz="2000" dirty="0">
                <a:latin typeface="Montserrat Light" panose="00000400000000000000" pitchFamily="50" charset="-94"/>
              </a:rPr>
              <a:t> et </a:t>
            </a:r>
            <a:r>
              <a:rPr lang="tr-TR" sz="2000" dirty="0" err="1">
                <a:latin typeface="Montserrat Light" panose="00000400000000000000" pitchFamily="50" charset="-94"/>
              </a:rPr>
              <a:t>dolore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magna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aliqua</a:t>
            </a:r>
            <a:r>
              <a:rPr lang="tr-TR" sz="2000" dirty="0">
                <a:latin typeface="Montserrat Light" panose="00000400000000000000" pitchFamily="50" charset="-94"/>
              </a:rPr>
              <a:t>. </a:t>
            </a:r>
            <a:r>
              <a:rPr lang="tr-TR" sz="2000" dirty="0" err="1">
                <a:latin typeface="Montserrat Light" panose="00000400000000000000" pitchFamily="50" charset="-94"/>
              </a:rPr>
              <a:t>Lorem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ipsum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dolor</a:t>
            </a:r>
            <a:r>
              <a:rPr lang="tr-TR" sz="2000" dirty="0">
                <a:latin typeface="Montserrat Light" panose="00000400000000000000" pitchFamily="50" charset="-94"/>
              </a:rPr>
              <a:t> sit </a:t>
            </a:r>
            <a:r>
              <a:rPr lang="tr-TR" sz="2000" dirty="0" err="1">
                <a:latin typeface="Montserrat Light" panose="00000400000000000000" pitchFamily="50" charset="-94"/>
              </a:rPr>
              <a:t>amet</a:t>
            </a:r>
            <a:r>
              <a:rPr lang="tr-TR" sz="2000" dirty="0">
                <a:latin typeface="Montserrat Light" panose="00000400000000000000" pitchFamily="50" charset="-94"/>
              </a:rPr>
              <a:t>, </a:t>
            </a:r>
            <a:r>
              <a:rPr lang="tr-TR" sz="2000" dirty="0" err="1">
                <a:latin typeface="Montserrat Light" panose="00000400000000000000" pitchFamily="50" charset="-94"/>
              </a:rPr>
              <a:t>consectetur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adipiscing</a:t>
            </a:r>
            <a:r>
              <a:rPr lang="tr-TR" sz="2000" dirty="0">
                <a:latin typeface="Montserrat Light" panose="00000400000000000000" pitchFamily="50" charset="-94"/>
              </a:rPr>
              <a:t> elit, a </a:t>
            </a:r>
            <a:r>
              <a:rPr lang="tr-TR" sz="2000" dirty="0" err="1">
                <a:latin typeface="Montserrat Light" panose="00000400000000000000" pitchFamily="50" charset="-94"/>
              </a:rPr>
              <a:t>aliqua</a:t>
            </a:r>
            <a:r>
              <a:rPr lang="tr-TR" sz="2000" dirty="0">
                <a:latin typeface="Montserrat Light" panose="00000400000000000000" pitchFamily="50" charset="-94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tr-TR" sz="2000" dirty="0" err="1">
                <a:latin typeface="Montserrat Light" panose="00000400000000000000" pitchFamily="50" charset="-94"/>
              </a:rPr>
              <a:t>Lorem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ipsum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dolor</a:t>
            </a:r>
            <a:r>
              <a:rPr lang="tr-TR" sz="2000" dirty="0">
                <a:latin typeface="Montserrat Light" panose="00000400000000000000" pitchFamily="50" charset="-94"/>
              </a:rPr>
              <a:t> sit </a:t>
            </a:r>
            <a:r>
              <a:rPr lang="tr-TR" sz="2000" dirty="0" err="1">
                <a:latin typeface="Montserrat Light" panose="00000400000000000000" pitchFamily="50" charset="-94"/>
              </a:rPr>
              <a:t>amet</a:t>
            </a:r>
            <a:r>
              <a:rPr lang="tr-TR" sz="2000" dirty="0">
                <a:latin typeface="Montserrat Light" panose="00000400000000000000" pitchFamily="50" charset="-94"/>
              </a:rPr>
              <a:t>, </a:t>
            </a:r>
            <a:r>
              <a:rPr lang="tr-TR" sz="2000" dirty="0" err="1">
                <a:latin typeface="Montserrat Light" panose="00000400000000000000" pitchFamily="50" charset="-94"/>
              </a:rPr>
              <a:t>consectetur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adipiscing</a:t>
            </a:r>
            <a:r>
              <a:rPr lang="tr-TR" sz="2000" dirty="0">
                <a:latin typeface="Montserrat Light" panose="00000400000000000000" pitchFamily="50" charset="-94"/>
              </a:rPr>
              <a:t> elit, </a:t>
            </a:r>
            <a:r>
              <a:rPr lang="tr-TR" sz="2000" dirty="0" err="1">
                <a:latin typeface="Montserrat Light" panose="00000400000000000000" pitchFamily="50" charset="-94"/>
              </a:rPr>
              <a:t>sed</a:t>
            </a:r>
            <a:r>
              <a:rPr lang="tr-TR" sz="2000" dirty="0">
                <a:latin typeface="Montserrat Light" panose="00000400000000000000" pitchFamily="50" charset="-94"/>
              </a:rPr>
              <a:t> do </a:t>
            </a:r>
            <a:r>
              <a:rPr lang="tr-TR" sz="2000" dirty="0" err="1">
                <a:latin typeface="Montserrat Light" panose="00000400000000000000" pitchFamily="50" charset="-94"/>
              </a:rPr>
              <a:t>eiusmod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tempor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incididunt</a:t>
            </a:r>
            <a:r>
              <a:rPr lang="tr-TR" sz="2000" dirty="0">
                <a:latin typeface="Montserrat Light" panose="00000400000000000000" pitchFamily="50" charset="-94"/>
              </a:rPr>
              <a:t> ut </a:t>
            </a:r>
            <a:r>
              <a:rPr lang="tr-TR" sz="2000" dirty="0" err="1">
                <a:latin typeface="Montserrat Light" panose="00000400000000000000" pitchFamily="50" charset="-94"/>
              </a:rPr>
              <a:t>labore</a:t>
            </a:r>
            <a:r>
              <a:rPr lang="tr-TR" sz="2000" dirty="0">
                <a:latin typeface="Montserrat Light" panose="00000400000000000000" pitchFamily="50" charset="-94"/>
              </a:rPr>
              <a:t> et </a:t>
            </a:r>
            <a:r>
              <a:rPr lang="tr-TR" sz="2000" dirty="0" err="1">
                <a:latin typeface="Montserrat Light" panose="00000400000000000000" pitchFamily="50" charset="-94"/>
              </a:rPr>
              <a:t>dolore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magna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aliqua</a:t>
            </a:r>
            <a:r>
              <a:rPr lang="tr-TR" sz="2000" dirty="0">
                <a:latin typeface="Montserrat Light" panose="00000400000000000000" pitchFamily="50" charset="-94"/>
              </a:rPr>
              <a:t>.</a:t>
            </a:r>
            <a:endParaRPr lang="tr-TR" sz="2000" dirty="0"/>
          </a:p>
        </p:txBody>
      </p:sp>
      <p:sp>
        <p:nvSpPr>
          <p:cNvPr id="14" name="Metin kutusu 13">
            <a:extLst>
              <a:ext uri="{FF2B5EF4-FFF2-40B4-BE49-F238E27FC236}">
                <a16:creationId xmlns:a16="http://schemas.microsoft.com/office/drawing/2014/main" id="{7802C2A0-DBDC-364B-6CA0-6A8E3BFAC10C}"/>
              </a:ext>
            </a:extLst>
          </p:cNvPr>
          <p:cNvSpPr txBox="1"/>
          <p:nvPr/>
        </p:nvSpPr>
        <p:spPr>
          <a:xfrm>
            <a:off x="7952127" y="1570710"/>
            <a:ext cx="2592048" cy="337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tr-TR" sz="1600" dirty="0" err="1">
                <a:latin typeface="Montserrat Light" panose="00000400000000000000" pitchFamily="50" charset="-94"/>
              </a:rPr>
              <a:t>Lorem</a:t>
            </a:r>
            <a:r>
              <a:rPr lang="tr-TR" sz="1600" dirty="0">
                <a:latin typeface="Montserrat Light" panose="00000400000000000000" pitchFamily="50" charset="-94"/>
              </a:rPr>
              <a:t> </a:t>
            </a:r>
            <a:r>
              <a:rPr lang="tr-TR" sz="1600" dirty="0" err="1">
                <a:latin typeface="Montserrat Light" panose="00000400000000000000" pitchFamily="50" charset="-94"/>
              </a:rPr>
              <a:t>ipsum</a:t>
            </a:r>
            <a:r>
              <a:rPr lang="tr-TR" sz="1600" dirty="0">
                <a:latin typeface="Montserrat Light" panose="00000400000000000000" pitchFamily="50" charset="-94"/>
              </a:rPr>
              <a:t> </a:t>
            </a:r>
            <a:r>
              <a:rPr lang="tr-TR" sz="1600" dirty="0" err="1">
                <a:latin typeface="Montserrat Light" panose="00000400000000000000" pitchFamily="50" charset="-94"/>
              </a:rPr>
              <a:t>dolor</a:t>
            </a:r>
            <a:r>
              <a:rPr lang="tr-TR" sz="1600" dirty="0">
                <a:latin typeface="Montserrat Light" panose="00000400000000000000" pitchFamily="50" charset="-94"/>
              </a:rPr>
              <a:t> sit </a:t>
            </a:r>
            <a:r>
              <a:rPr lang="tr-TR" sz="1600" dirty="0" err="1">
                <a:latin typeface="Montserrat Light" panose="00000400000000000000" pitchFamily="50" charset="-94"/>
              </a:rPr>
              <a:t>amet</a:t>
            </a:r>
            <a:r>
              <a:rPr lang="tr-TR" sz="1600" dirty="0">
                <a:latin typeface="Montserrat Light" panose="00000400000000000000" pitchFamily="50" charset="-94"/>
              </a:rPr>
              <a:t>, </a:t>
            </a:r>
            <a:r>
              <a:rPr lang="tr-TR" sz="1600" dirty="0" err="1">
                <a:latin typeface="Montserrat Light" panose="00000400000000000000" pitchFamily="50" charset="-94"/>
              </a:rPr>
              <a:t>consectetur</a:t>
            </a:r>
            <a:r>
              <a:rPr lang="tr-TR" sz="1600" dirty="0">
                <a:latin typeface="Montserrat Light" panose="00000400000000000000" pitchFamily="50" charset="-94"/>
              </a:rPr>
              <a:t> </a:t>
            </a:r>
            <a:r>
              <a:rPr lang="tr-TR" sz="1600" dirty="0" err="1">
                <a:latin typeface="Montserrat Light" panose="00000400000000000000" pitchFamily="50" charset="-94"/>
              </a:rPr>
              <a:t>adipiscing</a:t>
            </a:r>
            <a:r>
              <a:rPr lang="tr-TR" sz="1600" dirty="0">
                <a:latin typeface="Montserrat Light" panose="00000400000000000000" pitchFamily="50" charset="-94"/>
              </a:rPr>
              <a:t> elit, </a:t>
            </a:r>
            <a:r>
              <a:rPr lang="tr-TR" sz="1600" dirty="0" err="1">
                <a:latin typeface="Montserrat Light" panose="00000400000000000000" pitchFamily="50" charset="-94"/>
              </a:rPr>
              <a:t>sed</a:t>
            </a:r>
            <a:r>
              <a:rPr lang="tr-TR" sz="1600" dirty="0">
                <a:latin typeface="Montserrat Light" panose="00000400000000000000" pitchFamily="50" charset="-94"/>
              </a:rPr>
              <a:t> do </a:t>
            </a:r>
            <a:r>
              <a:rPr lang="tr-TR" sz="1600" dirty="0" err="1">
                <a:latin typeface="Montserrat Light" panose="00000400000000000000" pitchFamily="50" charset="-94"/>
              </a:rPr>
              <a:t>eiusmod</a:t>
            </a:r>
            <a:r>
              <a:rPr lang="tr-TR" sz="1600" dirty="0">
                <a:latin typeface="Montserrat Light" panose="00000400000000000000" pitchFamily="50" charset="-94"/>
              </a:rPr>
              <a:t> </a:t>
            </a:r>
            <a:r>
              <a:rPr lang="tr-TR" sz="1600" dirty="0" err="1">
                <a:latin typeface="Montserrat Light" panose="00000400000000000000" pitchFamily="50" charset="-94"/>
              </a:rPr>
              <a:t>tempor</a:t>
            </a:r>
            <a:r>
              <a:rPr lang="tr-TR" sz="1600" dirty="0">
                <a:latin typeface="Montserrat Light" panose="00000400000000000000" pitchFamily="50" charset="-94"/>
              </a:rPr>
              <a:t> </a:t>
            </a:r>
            <a:r>
              <a:rPr lang="tr-TR" sz="1600" dirty="0" err="1">
                <a:latin typeface="Montserrat Light" panose="00000400000000000000" pitchFamily="50" charset="-94"/>
              </a:rPr>
              <a:t>incididunt</a:t>
            </a:r>
            <a:r>
              <a:rPr lang="tr-TR" sz="1600" dirty="0">
                <a:latin typeface="Montserrat Light" panose="00000400000000000000" pitchFamily="50" charset="-94"/>
              </a:rPr>
              <a:t> ut </a:t>
            </a:r>
            <a:r>
              <a:rPr lang="tr-TR" sz="1600" dirty="0" err="1">
                <a:latin typeface="Montserrat Light" panose="00000400000000000000" pitchFamily="50" charset="-94"/>
              </a:rPr>
              <a:t>labore</a:t>
            </a:r>
            <a:r>
              <a:rPr lang="tr-TR" sz="1600" dirty="0">
                <a:latin typeface="Montserrat Light" panose="00000400000000000000" pitchFamily="50" charset="-94"/>
              </a:rPr>
              <a:t> et </a:t>
            </a:r>
            <a:r>
              <a:rPr lang="tr-TR" sz="1600" dirty="0" err="1">
                <a:latin typeface="Montserrat Light" panose="00000400000000000000" pitchFamily="50" charset="-94"/>
              </a:rPr>
              <a:t>dolore</a:t>
            </a:r>
            <a:r>
              <a:rPr lang="tr-TR" sz="1600" dirty="0">
                <a:latin typeface="Montserrat Light" panose="00000400000000000000" pitchFamily="50" charset="-94"/>
              </a:rPr>
              <a:t> </a:t>
            </a:r>
            <a:r>
              <a:rPr lang="tr-TR" sz="1600" dirty="0" err="1">
                <a:latin typeface="Montserrat Light" panose="00000400000000000000" pitchFamily="50" charset="-94"/>
              </a:rPr>
              <a:t>magna</a:t>
            </a:r>
            <a:r>
              <a:rPr lang="tr-TR" sz="1600" dirty="0">
                <a:latin typeface="Montserrat Light" panose="00000400000000000000" pitchFamily="50" charset="-94"/>
              </a:rPr>
              <a:t> </a:t>
            </a:r>
            <a:r>
              <a:rPr lang="tr-TR" sz="1600" dirty="0" err="1">
                <a:latin typeface="Montserrat Light" panose="00000400000000000000" pitchFamily="50" charset="-94"/>
              </a:rPr>
              <a:t>aliqua</a:t>
            </a:r>
            <a:r>
              <a:rPr lang="tr-TR" sz="1600" dirty="0">
                <a:latin typeface="Montserrat Light" panose="00000400000000000000" pitchFamily="50" charset="-94"/>
              </a:rPr>
              <a:t>. </a:t>
            </a:r>
            <a:r>
              <a:rPr lang="tr-TR" sz="1600" dirty="0" err="1">
                <a:latin typeface="Montserrat Light" panose="00000400000000000000" pitchFamily="50" charset="-94"/>
              </a:rPr>
              <a:t>Lorem</a:t>
            </a:r>
            <a:r>
              <a:rPr lang="tr-TR" sz="1600" dirty="0">
                <a:latin typeface="Montserrat Light" panose="00000400000000000000" pitchFamily="50" charset="-94"/>
              </a:rPr>
              <a:t> </a:t>
            </a:r>
            <a:r>
              <a:rPr lang="tr-TR" sz="1600" dirty="0" err="1">
                <a:latin typeface="Montserrat Light" panose="00000400000000000000" pitchFamily="50" charset="-94"/>
              </a:rPr>
              <a:t>ipsum</a:t>
            </a:r>
            <a:r>
              <a:rPr lang="tr-TR" sz="1600" dirty="0">
                <a:latin typeface="Montserrat Light" panose="00000400000000000000" pitchFamily="50" charset="-94"/>
              </a:rPr>
              <a:t> </a:t>
            </a:r>
            <a:r>
              <a:rPr lang="tr-TR" sz="1600" dirty="0" err="1">
                <a:latin typeface="Montserrat Light" panose="00000400000000000000" pitchFamily="50" charset="-94"/>
              </a:rPr>
              <a:t>dolor</a:t>
            </a:r>
            <a:r>
              <a:rPr lang="tr-TR" sz="1600" dirty="0">
                <a:latin typeface="Montserrat Light" panose="00000400000000000000" pitchFamily="50" charset="-94"/>
              </a:rPr>
              <a:t> sit </a:t>
            </a:r>
            <a:r>
              <a:rPr lang="tr-TR" sz="1600" dirty="0" err="1">
                <a:latin typeface="Montserrat Light" panose="00000400000000000000" pitchFamily="50" charset="-94"/>
              </a:rPr>
              <a:t>amet</a:t>
            </a:r>
            <a:r>
              <a:rPr lang="tr-TR" sz="1600" dirty="0">
                <a:latin typeface="Montserrat Light" panose="00000400000000000000" pitchFamily="50" charset="-94"/>
              </a:rPr>
              <a:t>, </a:t>
            </a:r>
            <a:r>
              <a:rPr lang="tr-TR" sz="1600" dirty="0" err="1">
                <a:latin typeface="Montserrat Light" panose="00000400000000000000" pitchFamily="50" charset="-94"/>
              </a:rPr>
              <a:t>consectetur</a:t>
            </a:r>
            <a:r>
              <a:rPr lang="tr-TR" sz="1600" dirty="0">
                <a:latin typeface="Montserrat Light" panose="00000400000000000000" pitchFamily="50" charset="-94"/>
              </a:rPr>
              <a:t> </a:t>
            </a:r>
            <a:r>
              <a:rPr lang="tr-TR" sz="1600" dirty="0" err="1">
                <a:latin typeface="Montserrat Light" panose="00000400000000000000" pitchFamily="50" charset="-94"/>
              </a:rPr>
              <a:t>adipiscing</a:t>
            </a:r>
            <a:r>
              <a:rPr lang="tr-TR" sz="1600" dirty="0">
                <a:latin typeface="Montserrat Light" panose="00000400000000000000" pitchFamily="50" charset="-94"/>
              </a:rPr>
              <a:t> elit, a </a:t>
            </a:r>
            <a:r>
              <a:rPr lang="tr-TR" sz="1600" dirty="0" err="1">
                <a:latin typeface="Montserrat Light" panose="00000400000000000000" pitchFamily="50" charset="-94"/>
              </a:rPr>
              <a:t>aliqua</a:t>
            </a:r>
            <a:r>
              <a:rPr lang="tr-TR" sz="1600" dirty="0">
                <a:latin typeface="Montserrat Light" panose="00000400000000000000" pitchFamily="50" charset="-94"/>
              </a:rPr>
              <a:t>.</a:t>
            </a:r>
            <a:endParaRPr lang="tr-TR" sz="1600" dirty="0"/>
          </a:p>
        </p:txBody>
      </p:sp>
      <p:sp>
        <p:nvSpPr>
          <p:cNvPr id="4" name="Metin kutusu 3">
            <a:extLst>
              <a:ext uri="{FF2B5EF4-FFF2-40B4-BE49-F238E27FC236}">
                <a16:creationId xmlns:a16="http://schemas.microsoft.com/office/drawing/2014/main" id="{1422F9A6-71C6-A0A4-4B1D-FF0716BF97A3}"/>
              </a:ext>
            </a:extLst>
          </p:cNvPr>
          <p:cNvSpPr txBox="1"/>
          <p:nvPr/>
        </p:nvSpPr>
        <p:spPr>
          <a:xfrm>
            <a:off x="6316980" y="6357699"/>
            <a:ext cx="1363980" cy="276999"/>
          </a:xfrm>
          <a:prstGeom prst="rect">
            <a:avLst/>
          </a:prstGeom>
          <a:solidFill>
            <a:srgbClr val="FFFF00"/>
          </a:solidFill>
          <a:ln w="38100">
            <a:solidFill>
              <a:srgbClr val="FF0000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tr-TR" sz="1200" dirty="0"/>
              <a:t>PARTNER’S LOGO</a:t>
            </a:r>
          </a:p>
        </p:txBody>
      </p:sp>
    </p:spTree>
    <p:extLst>
      <p:ext uri="{BB962C8B-B14F-4D97-AF65-F5344CB8AC3E}">
        <p14:creationId xmlns:p14="http://schemas.microsoft.com/office/powerpoint/2010/main" val="7677237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etin kutusu 10">
            <a:extLst>
              <a:ext uri="{FF2B5EF4-FFF2-40B4-BE49-F238E27FC236}">
                <a16:creationId xmlns:a16="http://schemas.microsoft.com/office/drawing/2014/main" id="{8470E966-171B-DFAB-0529-F02DA073405A}"/>
              </a:ext>
            </a:extLst>
          </p:cNvPr>
          <p:cNvSpPr txBox="1"/>
          <p:nvPr/>
        </p:nvSpPr>
        <p:spPr>
          <a:xfrm>
            <a:off x="1020423" y="899556"/>
            <a:ext cx="41439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>
                <a:solidFill>
                  <a:srgbClr val="002060"/>
                </a:solidFill>
                <a:latin typeface="Montserrat Semi Bold" panose="00000700000000000000" pitchFamily="50" charset="-94"/>
              </a:rPr>
              <a:t>2. </a:t>
            </a:r>
            <a:r>
              <a:rPr lang="tr-TR" sz="3200" dirty="0" err="1">
                <a:solidFill>
                  <a:srgbClr val="002060"/>
                </a:solidFill>
                <a:latin typeface="Montserrat Semi Bold" panose="00000700000000000000" pitchFamily="50" charset="-94"/>
              </a:rPr>
              <a:t>Secondary</a:t>
            </a:r>
            <a:r>
              <a:rPr lang="tr-TR" sz="3200" dirty="0">
                <a:solidFill>
                  <a:srgbClr val="002060"/>
                </a:solidFill>
                <a:latin typeface="Montserrat Semi Bold" panose="00000700000000000000" pitchFamily="50" charset="-94"/>
              </a:rPr>
              <a:t> </a:t>
            </a:r>
            <a:r>
              <a:rPr lang="tr-TR" sz="3200" dirty="0" err="1">
                <a:solidFill>
                  <a:srgbClr val="002060"/>
                </a:solidFill>
                <a:latin typeface="Montserrat Semi Bold" panose="00000700000000000000" pitchFamily="50" charset="-94"/>
              </a:rPr>
              <a:t>Title</a:t>
            </a:r>
            <a:r>
              <a:rPr lang="tr-TR" sz="3200" dirty="0">
                <a:solidFill>
                  <a:srgbClr val="002060"/>
                </a:solidFill>
                <a:latin typeface="Montserrat Semi Bold" panose="00000700000000000000" pitchFamily="50" charset="-94"/>
              </a:rPr>
              <a:t> </a:t>
            </a:r>
          </a:p>
        </p:txBody>
      </p:sp>
      <p:sp>
        <p:nvSpPr>
          <p:cNvPr id="3" name="Metin kutusu 2">
            <a:extLst>
              <a:ext uri="{FF2B5EF4-FFF2-40B4-BE49-F238E27FC236}">
                <a16:creationId xmlns:a16="http://schemas.microsoft.com/office/drawing/2014/main" id="{F27E1F29-345B-582F-ADA3-C9CD87EDDA95}"/>
              </a:ext>
            </a:extLst>
          </p:cNvPr>
          <p:cNvSpPr txBox="1"/>
          <p:nvPr/>
        </p:nvSpPr>
        <p:spPr>
          <a:xfrm>
            <a:off x="6205198" y="961110"/>
            <a:ext cx="3238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>
                <a:solidFill>
                  <a:srgbClr val="EB5B29"/>
                </a:solidFill>
                <a:latin typeface="Montserrat Semi Bold" panose="00000700000000000000" pitchFamily="50" charset="-94"/>
              </a:rPr>
              <a:t>3. </a:t>
            </a:r>
            <a:r>
              <a:rPr lang="tr-TR" sz="2400" dirty="0" err="1">
                <a:solidFill>
                  <a:srgbClr val="EB5B29"/>
                </a:solidFill>
                <a:latin typeface="Montserrat Semi Bold" panose="00000700000000000000" pitchFamily="50" charset="-94"/>
              </a:rPr>
              <a:t>Tertiary</a:t>
            </a:r>
            <a:r>
              <a:rPr lang="tr-TR" sz="2400" dirty="0">
                <a:solidFill>
                  <a:srgbClr val="EB5B29"/>
                </a:solidFill>
                <a:latin typeface="Montserrat Semi Bold" panose="00000700000000000000" pitchFamily="50" charset="-94"/>
              </a:rPr>
              <a:t> </a:t>
            </a:r>
            <a:r>
              <a:rPr lang="tr-TR" sz="2400" dirty="0" err="1">
                <a:solidFill>
                  <a:srgbClr val="EB5B29"/>
                </a:solidFill>
                <a:latin typeface="Montserrat Semi Bold" panose="00000700000000000000" pitchFamily="50" charset="-94"/>
              </a:rPr>
              <a:t>Title</a:t>
            </a:r>
            <a:r>
              <a:rPr lang="tr-TR" sz="2400" dirty="0">
                <a:solidFill>
                  <a:srgbClr val="EB5B29"/>
                </a:solidFill>
                <a:latin typeface="Montserrat Semi Bold" panose="00000700000000000000" pitchFamily="50" charset="-94"/>
              </a:rPr>
              <a:t> </a:t>
            </a:r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0417A700-87F4-5D4D-39A9-A8F72C8D5402}"/>
              </a:ext>
            </a:extLst>
          </p:cNvPr>
          <p:cNvSpPr txBox="1"/>
          <p:nvPr/>
        </p:nvSpPr>
        <p:spPr>
          <a:xfrm>
            <a:off x="1020423" y="1570710"/>
            <a:ext cx="4351677" cy="3274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tr-TR" sz="2000" dirty="0" err="1">
                <a:latin typeface="Montserrat Light" panose="00000400000000000000" pitchFamily="50" charset="-94"/>
              </a:rPr>
              <a:t>Lorem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ipsum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dolor</a:t>
            </a:r>
            <a:r>
              <a:rPr lang="tr-TR" sz="2000" dirty="0">
                <a:latin typeface="Montserrat Light" panose="00000400000000000000" pitchFamily="50" charset="-94"/>
              </a:rPr>
              <a:t> sit </a:t>
            </a:r>
            <a:r>
              <a:rPr lang="tr-TR" sz="2000" dirty="0" err="1">
                <a:latin typeface="Montserrat Light" panose="00000400000000000000" pitchFamily="50" charset="-94"/>
              </a:rPr>
              <a:t>amet</a:t>
            </a:r>
            <a:r>
              <a:rPr lang="tr-TR" sz="2000" dirty="0">
                <a:latin typeface="Montserrat Light" panose="00000400000000000000" pitchFamily="50" charset="-94"/>
              </a:rPr>
              <a:t>, </a:t>
            </a:r>
            <a:r>
              <a:rPr lang="tr-TR" sz="2000" dirty="0" err="1">
                <a:latin typeface="Montserrat Light" panose="00000400000000000000" pitchFamily="50" charset="-94"/>
              </a:rPr>
              <a:t>consectetur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adipiscing</a:t>
            </a:r>
            <a:r>
              <a:rPr lang="tr-TR" sz="2000" dirty="0">
                <a:latin typeface="Montserrat Light" panose="00000400000000000000" pitchFamily="50" charset="-94"/>
              </a:rPr>
              <a:t> elit, </a:t>
            </a:r>
            <a:r>
              <a:rPr lang="tr-TR" sz="2000" dirty="0" err="1">
                <a:latin typeface="Montserrat Light" panose="00000400000000000000" pitchFamily="50" charset="-94"/>
              </a:rPr>
              <a:t>sed</a:t>
            </a:r>
            <a:r>
              <a:rPr lang="tr-TR" sz="2000" dirty="0">
                <a:latin typeface="Montserrat Light" panose="00000400000000000000" pitchFamily="50" charset="-94"/>
              </a:rPr>
              <a:t> do </a:t>
            </a:r>
            <a:r>
              <a:rPr lang="tr-TR" sz="2000" dirty="0" err="1">
                <a:latin typeface="Montserrat Light" panose="00000400000000000000" pitchFamily="50" charset="-94"/>
              </a:rPr>
              <a:t>eiusmod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tempor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incididunt</a:t>
            </a:r>
            <a:r>
              <a:rPr lang="tr-TR" sz="2000" dirty="0">
                <a:latin typeface="Montserrat Light" panose="00000400000000000000" pitchFamily="50" charset="-94"/>
              </a:rPr>
              <a:t> ut </a:t>
            </a:r>
            <a:r>
              <a:rPr lang="tr-TR" sz="2000" dirty="0" err="1">
                <a:latin typeface="Montserrat Light" panose="00000400000000000000" pitchFamily="50" charset="-94"/>
              </a:rPr>
              <a:t>labore</a:t>
            </a:r>
            <a:r>
              <a:rPr lang="tr-TR" sz="2000" dirty="0">
                <a:latin typeface="Montserrat Light" panose="00000400000000000000" pitchFamily="50" charset="-94"/>
              </a:rPr>
              <a:t> et </a:t>
            </a:r>
            <a:r>
              <a:rPr lang="tr-TR" sz="2000" dirty="0" err="1">
                <a:latin typeface="Montserrat Light" panose="00000400000000000000" pitchFamily="50" charset="-94"/>
              </a:rPr>
              <a:t>dolore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magna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aliqua</a:t>
            </a:r>
            <a:r>
              <a:rPr lang="tr-TR" sz="2000" dirty="0">
                <a:latin typeface="Montserrat Light" panose="00000400000000000000" pitchFamily="50" charset="-94"/>
              </a:rPr>
              <a:t>. </a:t>
            </a:r>
            <a:r>
              <a:rPr lang="tr-TR" sz="2000" dirty="0" err="1">
                <a:latin typeface="Montserrat Light" panose="00000400000000000000" pitchFamily="50" charset="-94"/>
              </a:rPr>
              <a:t>Lorem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ipsum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dolor</a:t>
            </a:r>
            <a:r>
              <a:rPr lang="tr-TR" sz="2000" dirty="0">
                <a:latin typeface="Montserrat Light" panose="00000400000000000000" pitchFamily="50" charset="-94"/>
              </a:rPr>
              <a:t> sit </a:t>
            </a:r>
            <a:r>
              <a:rPr lang="tr-TR" sz="2000" dirty="0" err="1">
                <a:latin typeface="Montserrat Light" panose="00000400000000000000" pitchFamily="50" charset="-94"/>
              </a:rPr>
              <a:t>amet</a:t>
            </a:r>
            <a:r>
              <a:rPr lang="tr-TR" sz="2000" dirty="0">
                <a:latin typeface="Montserrat Light" panose="00000400000000000000" pitchFamily="50" charset="-94"/>
              </a:rPr>
              <a:t>, </a:t>
            </a:r>
            <a:r>
              <a:rPr lang="tr-TR" sz="2000" dirty="0" err="1">
                <a:latin typeface="Montserrat Light" panose="00000400000000000000" pitchFamily="50" charset="-94"/>
              </a:rPr>
              <a:t>consectetur</a:t>
            </a:r>
            <a:r>
              <a:rPr lang="tr-TR" sz="2000" dirty="0">
                <a:latin typeface="Montserrat Light" panose="00000400000000000000" pitchFamily="50" charset="-94"/>
              </a:rPr>
              <a:t> </a:t>
            </a:r>
            <a:r>
              <a:rPr lang="tr-TR" sz="2000" dirty="0" err="1">
                <a:latin typeface="Montserrat Light" panose="00000400000000000000" pitchFamily="50" charset="-94"/>
              </a:rPr>
              <a:t>adipiscing</a:t>
            </a:r>
            <a:r>
              <a:rPr lang="tr-TR" sz="2000" dirty="0">
                <a:latin typeface="Montserrat Light" panose="00000400000000000000" pitchFamily="50" charset="-94"/>
              </a:rPr>
              <a:t> elit, a </a:t>
            </a:r>
            <a:r>
              <a:rPr lang="tr-TR" sz="2000" dirty="0" err="1">
                <a:latin typeface="Montserrat Light" panose="00000400000000000000" pitchFamily="50" charset="-94"/>
              </a:rPr>
              <a:t>aliqua</a:t>
            </a:r>
            <a:r>
              <a:rPr lang="tr-TR" sz="2000" dirty="0">
                <a:latin typeface="Montserrat Light" panose="00000400000000000000" pitchFamily="50" charset="-94"/>
              </a:rPr>
              <a:t>.</a:t>
            </a:r>
            <a:endParaRPr lang="tr-TR" sz="2000" dirty="0"/>
          </a:p>
        </p:txBody>
      </p:sp>
      <p:sp>
        <p:nvSpPr>
          <p:cNvPr id="14" name="Metin kutusu 13">
            <a:extLst>
              <a:ext uri="{FF2B5EF4-FFF2-40B4-BE49-F238E27FC236}">
                <a16:creationId xmlns:a16="http://schemas.microsoft.com/office/drawing/2014/main" id="{7802C2A0-DBDC-364B-6CA0-6A8E3BFAC10C}"/>
              </a:ext>
            </a:extLst>
          </p:cNvPr>
          <p:cNvSpPr txBox="1"/>
          <p:nvPr/>
        </p:nvSpPr>
        <p:spPr>
          <a:xfrm>
            <a:off x="6205198" y="1570710"/>
            <a:ext cx="4262777" cy="1899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tr-TR" sz="1600" dirty="0" err="1">
                <a:latin typeface="Montserrat Light" panose="00000400000000000000" pitchFamily="50" charset="-94"/>
              </a:rPr>
              <a:t>Lorem</a:t>
            </a:r>
            <a:r>
              <a:rPr lang="tr-TR" sz="1600" dirty="0">
                <a:latin typeface="Montserrat Light" panose="00000400000000000000" pitchFamily="50" charset="-94"/>
              </a:rPr>
              <a:t> </a:t>
            </a:r>
            <a:r>
              <a:rPr lang="tr-TR" sz="1600" dirty="0" err="1">
                <a:latin typeface="Montserrat Light" panose="00000400000000000000" pitchFamily="50" charset="-94"/>
              </a:rPr>
              <a:t>ipsum</a:t>
            </a:r>
            <a:r>
              <a:rPr lang="tr-TR" sz="1600" dirty="0">
                <a:latin typeface="Montserrat Light" panose="00000400000000000000" pitchFamily="50" charset="-94"/>
              </a:rPr>
              <a:t> </a:t>
            </a:r>
            <a:r>
              <a:rPr lang="tr-TR" sz="1600" dirty="0" err="1">
                <a:latin typeface="Montserrat Light" panose="00000400000000000000" pitchFamily="50" charset="-94"/>
              </a:rPr>
              <a:t>dolor</a:t>
            </a:r>
            <a:r>
              <a:rPr lang="tr-TR" sz="1600" dirty="0">
                <a:latin typeface="Montserrat Light" panose="00000400000000000000" pitchFamily="50" charset="-94"/>
              </a:rPr>
              <a:t> sit </a:t>
            </a:r>
            <a:r>
              <a:rPr lang="tr-TR" sz="1600" dirty="0" err="1">
                <a:latin typeface="Montserrat Light" panose="00000400000000000000" pitchFamily="50" charset="-94"/>
              </a:rPr>
              <a:t>amet</a:t>
            </a:r>
            <a:r>
              <a:rPr lang="tr-TR" sz="1600" dirty="0">
                <a:latin typeface="Montserrat Light" panose="00000400000000000000" pitchFamily="50" charset="-94"/>
              </a:rPr>
              <a:t>, </a:t>
            </a:r>
            <a:r>
              <a:rPr lang="tr-TR" sz="1600" dirty="0" err="1">
                <a:latin typeface="Montserrat Light" panose="00000400000000000000" pitchFamily="50" charset="-94"/>
              </a:rPr>
              <a:t>consectetur</a:t>
            </a:r>
            <a:r>
              <a:rPr lang="tr-TR" sz="1600" dirty="0">
                <a:latin typeface="Montserrat Light" panose="00000400000000000000" pitchFamily="50" charset="-94"/>
              </a:rPr>
              <a:t> </a:t>
            </a:r>
            <a:r>
              <a:rPr lang="tr-TR" sz="1600" dirty="0" err="1">
                <a:latin typeface="Montserrat Light" panose="00000400000000000000" pitchFamily="50" charset="-94"/>
              </a:rPr>
              <a:t>adipiscing</a:t>
            </a:r>
            <a:r>
              <a:rPr lang="tr-TR" sz="1600" dirty="0">
                <a:latin typeface="Montserrat Light" panose="00000400000000000000" pitchFamily="50" charset="-94"/>
              </a:rPr>
              <a:t> elit, </a:t>
            </a:r>
            <a:r>
              <a:rPr lang="tr-TR" sz="1600" dirty="0" err="1">
                <a:latin typeface="Montserrat Light" panose="00000400000000000000" pitchFamily="50" charset="-94"/>
              </a:rPr>
              <a:t>sed</a:t>
            </a:r>
            <a:r>
              <a:rPr lang="tr-TR" sz="1600" dirty="0">
                <a:latin typeface="Montserrat Light" panose="00000400000000000000" pitchFamily="50" charset="-94"/>
              </a:rPr>
              <a:t> do </a:t>
            </a:r>
            <a:r>
              <a:rPr lang="tr-TR" sz="1600" dirty="0" err="1">
                <a:latin typeface="Montserrat Light" panose="00000400000000000000" pitchFamily="50" charset="-94"/>
              </a:rPr>
              <a:t>eiusmod</a:t>
            </a:r>
            <a:r>
              <a:rPr lang="tr-TR" sz="1600" dirty="0">
                <a:latin typeface="Montserrat Light" panose="00000400000000000000" pitchFamily="50" charset="-94"/>
              </a:rPr>
              <a:t> </a:t>
            </a:r>
            <a:r>
              <a:rPr lang="tr-TR" sz="1600" dirty="0" err="1">
                <a:latin typeface="Montserrat Light" panose="00000400000000000000" pitchFamily="50" charset="-94"/>
              </a:rPr>
              <a:t>tempor</a:t>
            </a:r>
            <a:r>
              <a:rPr lang="tr-TR" sz="1600" dirty="0">
                <a:latin typeface="Montserrat Light" panose="00000400000000000000" pitchFamily="50" charset="-94"/>
              </a:rPr>
              <a:t> </a:t>
            </a:r>
            <a:r>
              <a:rPr lang="tr-TR" sz="1600" dirty="0" err="1">
                <a:latin typeface="Montserrat Light" panose="00000400000000000000" pitchFamily="50" charset="-94"/>
              </a:rPr>
              <a:t>incididunt</a:t>
            </a:r>
            <a:r>
              <a:rPr lang="tr-TR" sz="1600" dirty="0">
                <a:latin typeface="Montserrat Light" panose="00000400000000000000" pitchFamily="50" charset="-94"/>
              </a:rPr>
              <a:t> ut </a:t>
            </a:r>
            <a:r>
              <a:rPr lang="tr-TR" sz="1600" dirty="0" err="1">
                <a:latin typeface="Montserrat Light" panose="00000400000000000000" pitchFamily="50" charset="-94"/>
              </a:rPr>
              <a:t>labore</a:t>
            </a:r>
            <a:r>
              <a:rPr lang="tr-TR" sz="1600" dirty="0">
                <a:latin typeface="Montserrat Light" panose="00000400000000000000" pitchFamily="50" charset="-94"/>
              </a:rPr>
              <a:t> et </a:t>
            </a:r>
            <a:r>
              <a:rPr lang="tr-TR" sz="1600" dirty="0" err="1">
                <a:latin typeface="Montserrat Light" panose="00000400000000000000" pitchFamily="50" charset="-94"/>
              </a:rPr>
              <a:t>dolore</a:t>
            </a:r>
            <a:r>
              <a:rPr lang="tr-TR" sz="1600" dirty="0">
                <a:latin typeface="Montserrat Light" panose="00000400000000000000" pitchFamily="50" charset="-94"/>
              </a:rPr>
              <a:t> </a:t>
            </a:r>
            <a:r>
              <a:rPr lang="tr-TR" sz="1600" dirty="0" err="1">
                <a:latin typeface="Montserrat Light" panose="00000400000000000000" pitchFamily="50" charset="-94"/>
              </a:rPr>
              <a:t>magna</a:t>
            </a:r>
            <a:r>
              <a:rPr lang="tr-TR" sz="1600" dirty="0">
                <a:latin typeface="Montserrat Light" panose="00000400000000000000" pitchFamily="50" charset="-94"/>
              </a:rPr>
              <a:t> </a:t>
            </a:r>
            <a:r>
              <a:rPr lang="tr-TR" sz="1600" dirty="0" err="1">
                <a:latin typeface="Montserrat Light" panose="00000400000000000000" pitchFamily="50" charset="-94"/>
              </a:rPr>
              <a:t>aliqua</a:t>
            </a:r>
            <a:r>
              <a:rPr lang="tr-TR" sz="1600" dirty="0">
                <a:latin typeface="Montserrat Light" panose="00000400000000000000" pitchFamily="50" charset="-94"/>
              </a:rPr>
              <a:t>. </a:t>
            </a:r>
            <a:r>
              <a:rPr lang="tr-TR" sz="1600" dirty="0" err="1">
                <a:latin typeface="Montserrat Light" panose="00000400000000000000" pitchFamily="50" charset="-94"/>
              </a:rPr>
              <a:t>Lorem</a:t>
            </a:r>
            <a:r>
              <a:rPr lang="tr-TR" sz="1600" dirty="0">
                <a:latin typeface="Montserrat Light" panose="00000400000000000000" pitchFamily="50" charset="-94"/>
              </a:rPr>
              <a:t> </a:t>
            </a:r>
            <a:r>
              <a:rPr lang="tr-TR" sz="1600" dirty="0" err="1">
                <a:latin typeface="Montserrat Light" panose="00000400000000000000" pitchFamily="50" charset="-94"/>
              </a:rPr>
              <a:t>ipsum</a:t>
            </a:r>
            <a:r>
              <a:rPr lang="tr-TR" sz="1600" dirty="0">
                <a:latin typeface="Montserrat Light" panose="00000400000000000000" pitchFamily="50" charset="-94"/>
              </a:rPr>
              <a:t> </a:t>
            </a:r>
            <a:r>
              <a:rPr lang="tr-TR" sz="1600" dirty="0" err="1">
                <a:latin typeface="Montserrat Light" panose="00000400000000000000" pitchFamily="50" charset="-94"/>
              </a:rPr>
              <a:t>dolor</a:t>
            </a:r>
            <a:r>
              <a:rPr lang="tr-TR" sz="1600" dirty="0">
                <a:latin typeface="Montserrat Light" panose="00000400000000000000" pitchFamily="50" charset="-94"/>
              </a:rPr>
              <a:t> sit </a:t>
            </a:r>
            <a:r>
              <a:rPr lang="tr-TR" sz="1600" dirty="0" err="1">
                <a:latin typeface="Montserrat Light" panose="00000400000000000000" pitchFamily="50" charset="-94"/>
              </a:rPr>
              <a:t>amet</a:t>
            </a:r>
            <a:r>
              <a:rPr lang="tr-TR" sz="1600" dirty="0">
                <a:latin typeface="Montserrat Light" panose="00000400000000000000" pitchFamily="50" charset="-94"/>
              </a:rPr>
              <a:t>, </a:t>
            </a:r>
            <a:r>
              <a:rPr lang="tr-TR" sz="1600" dirty="0" err="1">
                <a:latin typeface="Montserrat Light" panose="00000400000000000000" pitchFamily="50" charset="-94"/>
              </a:rPr>
              <a:t>consectetur</a:t>
            </a:r>
            <a:r>
              <a:rPr lang="tr-TR" sz="1600" dirty="0">
                <a:latin typeface="Montserrat Light" panose="00000400000000000000" pitchFamily="50" charset="-94"/>
              </a:rPr>
              <a:t> </a:t>
            </a:r>
            <a:r>
              <a:rPr lang="tr-TR" sz="1600" dirty="0" err="1">
                <a:latin typeface="Montserrat Light" panose="00000400000000000000" pitchFamily="50" charset="-94"/>
              </a:rPr>
              <a:t>adipiscing</a:t>
            </a:r>
            <a:r>
              <a:rPr lang="tr-TR" sz="1600" dirty="0">
                <a:latin typeface="Montserrat Light" panose="00000400000000000000" pitchFamily="50" charset="-94"/>
              </a:rPr>
              <a:t> elit, a </a:t>
            </a:r>
            <a:r>
              <a:rPr lang="tr-TR" sz="1600" dirty="0" err="1">
                <a:latin typeface="Montserrat Light" panose="00000400000000000000" pitchFamily="50" charset="-94"/>
              </a:rPr>
              <a:t>aliqua</a:t>
            </a:r>
            <a:r>
              <a:rPr lang="tr-TR" sz="1600" dirty="0">
                <a:latin typeface="Montserrat Light" panose="00000400000000000000" pitchFamily="50" charset="-94"/>
              </a:rPr>
              <a:t>.</a:t>
            </a:r>
            <a:endParaRPr lang="tr-TR" sz="1600" dirty="0"/>
          </a:p>
        </p:txBody>
      </p:sp>
      <p:sp>
        <p:nvSpPr>
          <p:cNvPr id="2" name="Metin kutusu 1">
            <a:extLst>
              <a:ext uri="{FF2B5EF4-FFF2-40B4-BE49-F238E27FC236}">
                <a16:creationId xmlns:a16="http://schemas.microsoft.com/office/drawing/2014/main" id="{82F95435-BF26-5591-B2EE-AD527B1ABB32}"/>
              </a:ext>
            </a:extLst>
          </p:cNvPr>
          <p:cNvSpPr txBox="1"/>
          <p:nvPr/>
        </p:nvSpPr>
        <p:spPr>
          <a:xfrm>
            <a:off x="6316980" y="6357699"/>
            <a:ext cx="1363980" cy="276999"/>
          </a:xfrm>
          <a:prstGeom prst="rect">
            <a:avLst/>
          </a:prstGeom>
          <a:solidFill>
            <a:srgbClr val="FFFF00"/>
          </a:solidFill>
          <a:ln w="38100">
            <a:solidFill>
              <a:srgbClr val="FF0000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tr-TR" sz="1200" dirty="0"/>
              <a:t>PARTNER’S LOGO</a:t>
            </a:r>
          </a:p>
        </p:txBody>
      </p:sp>
    </p:spTree>
    <p:extLst>
      <p:ext uri="{BB962C8B-B14F-4D97-AF65-F5344CB8AC3E}">
        <p14:creationId xmlns:p14="http://schemas.microsoft.com/office/powerpoint/2010/main" val="40385628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tin kutusu 2">
            <a:extLst>
              <a:ext uri="{FF2B5EF4-FFF2-40B4-BE49-F238E27FC236}">
                <a16:creationId xmlns:a16="http://schemas.microsoft.com/office/drawing/2014/main" id="{F27E1F29-345B-582F-ADA3-C9CD87EDDA95}"/>
              </a:ext>
            </a:extLst>
          </p:cNvPr>
          <p:cNvSpPr txBox="1"/>
          <p:nvPr/>
        </p:nvSpPr>
        <p:spPr>
          <a:xfrm>
            <a:off x="842468" y="961110"/>
            <a:ext cx="3238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>
                <a:solidFill>
                  <a:srgbClr val="EB5B29"/>
                </a:solidFill>
                <a:latin typeface="Montserrat Semi Bold" panose="00000700000000000000" pitchFamily="50" charset="-94"/>
              </a:rPr>
              <a:t>3. </a:t>
            </a:r>
            <a:r>
              <a:rPr lang="tr-TR" sz="2400" dirty="0" err="1">
                <a:solidFill>
                  <a:srgbClr val="EB5B29"/>
                </a:solidFill>
                <a:latin typeface="Montserrat Semi Bold" panose="00000700000000000000" pitchFamily="50" charset="-94"/>
              </a:rPr>
              <a:t>Tertiary</a:t>
            </a:r>
            <a:r>
              <a:rPr lang="tr-TR" sz="2400" dirty="0">
                <a:solidFill>
                  <a:srgbClr val="EB5B29"/>
                </a:solidFill>
                <a:latin typeface="Montserrat Semi Bold" panose="00000700000000000000" pitchFamily="50" charset="-94"/>
              </a:rPr>
              <a:t> </a:t>
            </a:r>
            <a:r>
              <a:rPr lang="tr-TR" sz="2400" dirty="0" err="1">
                <a:solidFill>
                  <a:srgbClr val="EB5B29"/>
                </a:solidFill>
                <a:latin typeface="Montserrat Semi Bold" panose="00000700000000000000" pitchFamily="50" charset="-94"/>
              </a:rPr>
              <a:t>Title</a:t>
            </a:r>
            <a:r>
              <a:rPr lang="tr-TR" sz="2400" dirty="0">
                <a:solidFill>
                  <a:srgbClr val="EB5B29"/>
                </a:solidFill>
                <a:latin typeface="Montserrat Semi Bold" panose="00000700000000000000" pitchFamily="50" charset="-94"/>
              </a:rPr>
              <a:t> </a:t>
            </a:r>
          </a:p>
        </p:txBody>
      </p:sp>
      <p:sp>
        <p:nvSpPr>
          <p:cNvPr id="14" name="Metin kutusu 13">
            <a:extLst>
              <a:ext uri="{FF2B5EF4-FFF2-40B4-BE49-F238E27FC236}">
                <a16:creationId xmlns:a16="http://schemas.microsoft.com/office/drawing/2014/main" id="{7802C2A0-DBDC-364B-6CA0-6A8E3BFAC10C}"/>
              </a:ext>
            </a:extLst>
          </p:cNvPr>
          <p:cNvSpPr txBox="1"/>
          <p:nvPr/>
        </p:nvSpPr>
        <p:spPr>
          <a:xfrm>
            <a:off x="861518" y="1570710"/>
            <a:ext cx="2592048" cy="337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tr-TR" sz="1600" dirty="0" err="1">
                <a:latin typeface="Montserrat Light" panose="00000400000000000000" pitchFamily="50" charset="-94"/>
              </a:rPr>
              <a:t>Lorem</a:t>
            </a:r>
            <a:r>
              <a:rPr lang="tr-TR" sz="1600" dirty="0">
                <a:latin typeface="Montserrat Light" panose="00000400000000000000" pitchFamily="50" charset="-94"/>
              </a:rPr>
              <a:t> </a:t>
            </a:r>
            <a:r>
              <a:rPr lang="tr-TR" sz="1600" dirty="0" err="1">
                <a:latin typeface="Montserrat Light" panose="00000400000000000000" pitchFamily="50" charset="-94"/>
              </a:rPr>
              <a:t>ipsum</a:t>
            </a:r>
            <a:r>
              <a:rPr lang="tr-TR" sz="1600" dirty="0">
                <a:latin typeface="Montserrat Light" panose="00000400000000000000" pitchFamily="50" charset="-94"/>
              </a:rPr>
              <a:t> </a:t>
            </a:r>
            <a:r>
              <a:rPr lang="tr-TR" sz="1600" dirty="0" err="1">
                <a:latin typeface="Montserrat Light" panose="00000400000000000000" pitchFamily="50" charset="-94"/>
              </a:rPr>
              <a:t>dolor</a:t>
            </a:r>
            <a:r>
              <a:rPr lang="tr-TR" sz="1600" dirty="0">
                <a:latin typeface="Montserrat Light" panose="00000400000000000000" pitchFamily="50" charset="-94"/>
              </a:rPr>
              <a:t> sit </a:t>
            </a:r>
            <a:r>
              <a:rPr lang="tr-TR" sz="1600" dirty="0" err="1">
                <a:latin typeface="Montserrat Light" panose="00000400000000000000" pitchFamily="50" charset="-94"/>
              </a:rPr>
              <a:t>amet</a:t>
            </a:r>
            <a:r>
              <a:rPr lang="tr-TR" sz="1600" dirty="0">
                <a:latin typeface="Montserrat Light" panose="00000400000000000000" pitchFamily="50" charset="-94"/>
              </a:rPr>
              <a:t>, </a:t>
            </a:r>
            <a:r>
              <a:rPr lang="tr-TR" sz="1600" dirty="0" err="1">
                <a:latin typeface="Montserrat Light" panose="00000400000000000000" pitchFamily="50" charset="-94"/>
              </a:rPr>
              <a:t>consectetur</a:t>
            </a:r>
            <a:r>
              <a:rPr lang="tr-TR" sz="1600" dirty="0">
                <a:latin typeface="Montserrat Light" panose="00000400000000000000" pitchFamily="50" charset="-94"/>
              </a:rPr>
              <a:t> </a:t>
            </a:r>
            <a:r>
              <a:rPr lang="tr-TR" sz="1600" dirty="0" err="1">
                <a:latin typeface="Montserrat Light" panose="00000400000000000000" pitchFamily="50" charset="-94"/>
              </a:rPr>
              <a:t>adipiscing</a:t>
            </a:r>
            <a:r>
              <a:rPr lang="tr-TR" sz="1600" dirty="0">
                <a:latin typeface="Montserrat Light" panose="00000400000000000000" pitchFamily="50" charset="-94"/>
              </a:rPr>
              <a:t> elit, </a:t>
            </a:r>
            <a:r>
              <a:rPr lang="tr-TR" sz="1600" dirty="0" err="1">
                <a:latin typeface="Montserrat Light" panose="00000400000000000000" pitchFamily="50" charset="-94"/>
              </a:rPr>
              <a:t>sed</a:t>
            </a:r>
            <a:r>
              <a:rPr lang="tr-TR" sz="1600" dirty="0">
                <a:latin typeface="Montserrat Light" panose="00000400000000000000" pitchFamily="50" charset="-94"/>
              </a:rPr>
              <a:t> do </a:t>
            </a:r>
            <a:r>
              <a:rPr lang="tr-TR" sz="1600" dirty="0" err="1">
                <a:latin typeface="Montserrat Light" panose="00000400000000000000" pitchFamily="50" charset="-94"/>
              </a:rPr>
              <a:t>eiusmod</a:t>
            </a:r>
            <a:r>
              <a:rPr lang="tr-TR" sz="1600" dirty="0">
                <a:latin typeface="Montserrat Light" panose="00000400000000000000" pitchFamily="50" charset="-94"/>
              </a:rPr>
              <a:t> </a:t>
            </a:r>
            <a:r>
              <a:rPr lang="tr-TR" sz="1600" dirty="0" err="1">
                <a:latin typeface="Montserrat Light" panose="00000400000000000000" pitchFamily="50" charset="-94"/>
              </a:rPr>
              <a:t>tempor</a:t>
            </a:r>
            <a:r>
              <a:rPr lang="tr-TR" sz="1600" dirty="0">
                <a:latin typeface="Montserrat Light" panose="00000400000000000000" pitchFamily="50" charset="-94"/>
              </a:rPr>
              <a:t> </a:t>
            </a:r>
            <a:r>
              <a:rPr lang="tr-TR" sz="1600" dirty="0" err="1">
                <a:latin typeface="Montserrat Light" panose="00000400000000000000" pitchFamily="50" charset="-94"/>
              </a:rPr>
              <a:t>incididunt</a:t>
            </a:r>
            <a:r>
              <a:rPr lang="tr-TR" sz="1600" dirty="0">
                <a:latin typeface="Montserrat Light" panose="00000400000000000000" pitchFamily="50" charset="-94"/>
              </a:rPr>
              <a:t> ut </a:t>
            </a:r>
            <a:r>
              <a:rPr lang="tr-TR" sz="1600" dirty="0" err="1">
                <a:latin typeface="Montserrat Light" panose="00000400000000000000" pitchFamily="50" charset="-94"/>
              </a:rPr>
              <a:t>labore</a:t>
            </a:r>
            <a:r>
              <a:rPr lang="tr-TR" sz="1600" dirty="0">
                <a:latin typeface="Montserrat Light" panose="00000400000000000000" pitchFamily="50" charset="-94"/>
              </a:rPr>
              <a:t> et </a:t>
            </a:r>
            <a:r>
              <a:rPr lang="tr-TR" sz="1600" dirty="0" err="1">
                <a:latin typeface="Montserrat Light" panose="00000400000000000000" pitchFamily="50" charset="-94"/>
              </a:rPr>
              <a:t>dolore</a:t>
            </a:r>
            <a:r>
              <a:rPr lang="tr-TR" sz="1600" dirty="0">
                <a:latin typeface="Montserrat Light" panose="00000400000000000000" pitchFamily="50" charset="-94"/>
              </a:rPr>
              <a:t> </a:t>
            </a:r>
            <a:r>
              <a:rPr lang="tr-TR" sz="1600" dirty="0" err="1">
                <a:latin typeface="Montserrat Light" panose="00000400000000000000" pitchFamily="50" charset="-94"/>
              </a:rPr>
              <a:t>magna</a:t>
            </a:r>
            <a:r>
              <a:rPr lang="tr-TR" sz="1600" dirty="0">
                <a:latin typeface="Montserrat Light" panose="00000400000000000000" pitchFamily="50" charset="-94"/>
              </a:rPr>
              <a:t> </a:t>
            </a:r>
            <a:r>
              <a:rPr lang="tr-TR" sz="1600" dirty="0" err="1">
                <a:latin typeface="Montserrat Light" panose="00000400000000000000" pitchFamily="50" charset="-94"/>
              </a:rPr>
              <a:t>aliqua</a:t>
            </a:r>
            <a:r>
              <a:rPr lang="tr-TR" sz="1600" dirty="0">
                <a:latin typeface="Montserrat Light" panose="00000400000000000000" pitchFamily="50" charset="-94"/>
              </a:rPr>
              <a:t>. </a:t>
            </a:r>
            <a:r>
              <a:rPr lang="tr-TR" sz="1600" dirty="0" err="1">
                <a:latin typeface="Montserrat Light" panose="00000400000000000000" pitchFamily="50" charset="-94"/>
              </a:rPr>
              <a:t>Lorem</a:t>
            </a:r>
            <a:r>
              <a:rPr lang="tr-TR" sz="1600" dirty="0">
                <a:latin typeface="Montserrat Light" panose="00000400000000000000" pitchFamily="50" charset="-94"/>
              </a:rPr>
              <a:t> </a:t>
            </a:r>
            <a:r>
              <a:rPr lang="tr-TR" sz="1600" dirty="0" err="1">
                <a:latin typeface="Montserrat Light" panose="00000400000000000000" pitchFamily="50" charset="-94"/>
              </a:rPr>
              <a:t>ipsum</a:t>
            </a:r>
            <a:r>
              <a:rPr lang="tr-TR" sz="1600" dirty="0">
                <a:latin typeface="Montserrat Light" panose="00000400000000000000" pitchFamily="50" charset="-94"/>
              </a:rPr>
              <a:t> </a:t>
            </a:r>
            <a:r>
              <a:rPr lang="tr-TR" sz="1600" dirty="0" err="1">
                <a:latin typeface="Montserrat Light" panose="00000400000000000000" pitchFamily="50" charset="-94"/>
              </a:rPr>
              <a:t>dolor</a:t>
            </a:r>
            <a:r>
              <a:rPr lang="tr-TR" sz="1600" dirty="0">
                <a:latin typeface="Montserrat Light" panose="00000400000000000000" pitchFamily="50" charset="-94"/>
              </a:rPr>
              <a:t> sit </a:t>
            </a:r>
            <a:r>
              <a:rPr lang="tr-TR" sz="1600" dirty="0" err="1">
                <a:latin typeface="Montserrat Light" panose="00000400000000000000" pitchFamily="50" charset="-94"/>
              </a:rPr>
              <a:t>amet</a:t>
            </a:r>
            <a:r>
              <a:rPr lang="tr-TR" sz="1600" dirty="0">
                <a:latin typeface="Montserrat Light" panose="00000400000000000000" pitchFamily="50" charset="-94"/>
              </a:rPr>
              <a:t>, </a:t>
            </a:r>
            <a:r>
              <a:rPr lang="tr-TR" sz="1600" dirty="0" err="1">
                <a:latin typeface="Montserrat Light" panose="00000400000000000000" pitchFamily="50" charset="-94"/>
              </a:rPr>
              <a:t>consectetur</a:t>
            </a:r>
            <a:r>
              <a:rPr lang="tr-TR" sz="1600" dirty="0">
                <a:latin typeface="Montserrat Light" panose="00000400000000000000" pitchFamily="50" charset="-94"/>
              </a:rPr>
              <a:t> </a:t>
            </a:r>
            <a:r>
              <a:rPr lang="tr-TR" sz="1600" dirty="0" err="1">
                <a:latin typeface="Montserrat Light" panose="00000400000000000000" pitchFamily="50" charset="-94"/>
              </a:rPr>
              <a:t>adipiscing</a:t>
            </a:r>
            <a:r>
              <a:rPr lang="tr-TR" sz="1600" dirty="0">
                <a:latin typeface="Montserrat Light" panose="00000400000000000000" pitchFamily="50" charset="-94"/>
              </a:rPr>
              <a:t> elit, a </a:t>
            </a:r>
            <a:r>
              <a:rPr lang="tr-TR" sz="1600" dirty="0" err="1">
                <a:latin typeface="Montserrat Light" panose="00000400000000000000" pitchFamily="50" charset="-94"/>
              </a:rPr>
              <a:t>aliqua</a:t>
            </a:r>
            <a:r>
              <a:rPr lang="tr-TR" sz="1600" dirty="0">
                <a:latin typeface="Montserrat Light" panose="00000400000000000000" pitchFamily="50" charset="-94"/>
              </a:rPr>
              <a:t>.</a:t>
            </a:r>
            <a:endParaRPr lang="tr-TR" sz="1600" dirty="0"/>
          </a:p>
        </p:txBody>
      </p:sp>
      <p:graphicFrame>
        <p:nvGraphicFramePr>
          <p:cNvPr id="5" name="Grafik 4">
            <a:extLst>
              <a:ext uri="{FF2B5EF4-FFF2-40B4-BE49-F238E27FC236}">
                <a16:creationId xmlns:a16="http://schemas.microsoft.com/office/drawing/2014/main" id="{876D69D8-C2FE-1F2B-FDBC-D3FB95AD427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29040407"/>
              </p:ext>
            </p:extLst>
          </p:nvPr>
        </p:nvGraphicFramePr>
        <p:xfrm>
          <a:off x="3895725" y="1315883"/>
          <a:ext cx="6334126" cy="42227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Metin kutusu 5">
            <a:extLst>
              <a:ext uri="{FF2B5EF4-FFF2-40B4-BE49-F238E27FC236}">
                <a16:creationId xmlns:a16="http://schemas.microsoft.com/office/drawing/2014/main" id="{CC0DB261-AD58-56C0-2868-CC4C352FE84A}"/>
              </a:ext>
            </a:extLst>
          </p:cNvPr>
          <p:cNvSpPr txBox="1"/>
          <p:nvPr/>
        </p:nvSpPr>
        <p:spPr>
          <a:xfrm>
            <a:off x="6316980" y="6357699"/>
            <a:ext cx="1363980" cy="276999"/>
          </a:xfrm>
          <a:prstGeom prst="rect">
            <a:avLst/>
          </a:prstGeom>
          <a:solidFill>
            <a:srgbClr val="FFFF00"/>
          </a:solidFill>
          <a:ln w="38100">
            <a:solidFill>
              <a:srgbClr val="FF0000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tr-TR" sz="1200" dirty="0"/>
              <a:t>PARTNERS LOGO</a:t>
            </a:r>
          </a:p>
        </p:txBody>
      </p:sp>
    </p:spTree>
    <p:extLst>
      <p:ext uri="{BB962C8B-B14F-4D97-AF65-F5344CB8AC3E}">
        <p14:creationId xmlns:p14="http://schemas.microsoft.com/office/powerpoint/2010/main" val="17129216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Metin kutusu 28">
            <a:extLst>
              <a:ext uri="{FF2B5EF4-FFF2-40B4-BE49-F238E27FC236}">
                <a16:creationId xmlns:a16="http://schemas.microsoft.com/office/drawing/2014/main" id="{6BCC76B8-6EAE-1FB0-7D3A-AEE3795F2EC3}"/>
              </a:ext>
            </a:extLst>
          </p:cNvPr>
          <p:cNvSpPr txBox="1"/>
          <p:nvPr/>
        </p:nvSpPr>
        <p:spPr>
          <a:xfrm>
            <a:off x="563864" y="787388"/>
            <a:ext cx="74171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dirty="0" err="1">
                <a:solidFill>
                  <a:srgbClr val="002060"/>
                </a:solidFill>
                <a:latin typeface="Montserrat Semi Bold" panose="00000700000000000000" pitchFamily="50" charset="-94"/>
              </a:rPr>
              <a:t>Next</a:t>
            </a:r>
            <a:r>
              <a:rPr lang="tr-TR" sz="3200" dirty="0">
                <a:solidFill>
                  <a:srgbClr val="002060"/>
                </a:solidFill>
                <a:latin typeface="Montserrat Semi Bold" panose="00000700000000000000" pitchFamily="50" charset="-94"/>
              </a:rPr>
              <a:t> step / </a:t>
            </a:r>
            <a:r>
              <a:rPr lang="tr-TR" sz="3200" dirty="0" err="1">
                <a:solidFill>
                  <a:srgbClr val="002060"/>
                </a:solidFill>
                <a:latin typeface="Montserrat Semi Bold" panose="00000700000000000000" pitchFamily="50" charset="-94"/>
              </a:rPr>
              <a:t>Conclusions</a:t>
            </a:r>
            <a:r>
              <a:rPr lang="tr-TR" sz="3200" dirty="0">
                <a:solidFill>
                  <a:srgbClr val="002060"/>
                </a:solidFill>
                <a:latin typeface="Montserrat Semi Bold" panose="00000700000000000000" pitchFamily="50" charset="-94"/>
              </a:rPr>
              <a:t> / </a:t>
            </a:r>
            <a:r>
              <a:rPr lang="tr-TR" sz="3200" dirty="0" err="1">
                <a:solidFill>
                  <a:srgbClr val="002060"/>
                </a:solidFill>
                <a:latin typeface="Montserrat Semi Bold" panose="00000700000000000000" pitchFamily="50" charset="-94"/>
              </a:rPr>
              <a:t>Timeline</a:t>
            </a:r>
            <a:endParaRPr lang="tr-TR" sz="3200" dirty="0">
              <a:solidFill>
                <a:srgbClr val="002060"/>
              </a:solidFill>
              <a:latin typeface="Montserrat Semi Bold" panose="00000700000000000000" pitchFamily="50" charset="-94"/>
            </a:endParaRPr>
          </a:p>
        </p:txBody>
      </p:sp>
      <p:grpSp>
        <p:nvGrpSpPr>
          <p:cNvPr id="44" name="Grup 43">
            <a:extLst>
              <a:ext uri="{FF2B5EF4-FFF2-40B4-BE49-F238E27FC236}">
                <a16:creationId xmlns:a16="http://schemas.microsoft.com/office/drawing/2014/main" id="{3FD0DD31-A01F-4AC1-C1D9-47ECD11EA8D2}"/>
              </a:ext>
            </a:extLst>
          </p:cNvPr>
          <p:cNvGrpSpPr/>
          <p:nvPr/>
        </p:nvGrpSpPr>
        <p:grpSpPr>
          <a:xfrm>
            <a:off x="549275" y="1561857"/>
            <a:ext cx="3317874" cy="2105267"/>
            <a:chOff x="520700" y="1580907"/>
            <a:chExt cx="3137105" cy="2105267"/>
          </a:xfrm>
        </p:grpSpPr>
        <p:sp>
          <p:nvSpPr>
            <p:cNvPr id="43" name="Dikdörtgen: Köşeleri Yuvarlatılmış 42">
              <a:extLst>
                <a:ext uri="{FF2B5EF4-FFF2-40B4-BE49-F238E27FC236}">
                  <a16:creationId xmlns:a16="http://schemas.microsoft.com/office/drawing/2014/main" id="{5532B77B-F813-5F98-BC9C-A242B5E83846}"/>
                </a:ext>
              </a:extLst>
            </p:cNvPr>
            <p:cNvSpPr/>
            <p:nvPr/>
          </p:nvSpPr>
          <p:spPr>
            <a:xfrm>
              <a:off x="520700" y="1580907"/>
              <a:ext cx="3132894" cy="2105267"/>
            </a:xfrm>
            <a:prstGeom prst="roundRect">
              <a:avLst>
                <a:gd name="adj" fmla="val 8043"/>
              </a:avLst>
            </a:prstGeom>
            <a:solidFill>
              <a:schemeClr val="bg1">
                <a:lumMod val="8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r-TR" dirty="0"/>
                <a:t> </a:t>
              </a:r>
            </a:p>
          </p:txBody>
        </p:sp>
        <p:sp>
          <p:nvSpPr>
            <p:cNvPr id="12" name="AutoShape 9">
              <a:extLst>
                <a:ext uri="{FF2B5EF4-FFF2-40B4-BE49-F238E27FC236}">
                  <a16:creationId xmlns:a16="http://schemas.microsoft.com/office/drawing/2014/main" id="{E70964AC-E3DA-18E4-EEF4-A60B3B792A2D}"/>
                </a:ext>
              </a:extLst>
            </p:cNvPr>
            <p:cNvSpPr/>
            <p:nvPr/>
          </p:nvSpPr>
          <p:spPr>
            <a:xfrm flipV="1">
              <a:off x="740221" y="2270646"/>
              <a:ext cx="2632802" cy="9346"/>
            </a:xfrm>
            <a:prstGeom prst="line">
              <a:avLst/>
            </a:prstGeom>
            <a:ln w="38100" cap="rnd">
              <a:solidFill>
                <a:srgbClr val="002060"/>
              </a:solidFill>
              <a:prstDash val="solid"/>
              <a:headEnd type="none" w="sm" len="sm"/>
              <a:tailEnd type="none" w="sm" len="sm"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36" name="Metin kutusu 35">
              <a:extLst>
                <a:ext uri="{FF2B5EF4-FFF2-40B4-BE49-F238E27FC236}">
                  <a16:creationId xmlns:a16="http://schemas.microsoft.com/office/drawing/2014/main" id="{A53FFB86-CF94-6CC7-3534-62DFC7628DA7}"/>
                </a:ext>
              </a:extLst>
            </p:cNvPr>
            <p:cNvSpPr txBox="1"/>
            <p:nvPr/>
          </p:nvSpPr>
          <p:spPr>
            <a:xfrm>
              <a:off x="624952" y="1713144"/>
              <a:ext cx="303285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r-TR" sz="2400" dirty="0">
                  <a:solidFill>
                    <a:srgbClr val="EB5B29"/>
                  </a:solidFill>
                  <a:latin typeface="Montserrat Semi Bold" panose="00000700000000000000" pitchFamily="50" charset="-94"/>
                </a:rPr>
                <a:t>Action step 1</a:t>
              </a:r>
            </a:p>
          </p:txBody>
        </p:sp>
        <p:sp>
          <p:nvSpPr>
            <p:cNvPr id="38" name="Metin kutusu 37">
              <a:extLst>
                <a:ext uri="{FF2B5EF4-FFF2-40B4-BE49-F238E27FC236}">
                  <a16:creationId xmlns:a16="http://schemas.microsoft.com/office/drawing/2014/main" id="{AD436910-1323-1AD7-2973-833DFA116461}"/>
                </a:ext>
              </a:extLst>
            </p:cNvPr>
            <p:cNvSpPr txBox="1"/>
            <p:nvPr/>
          </p:nvSpPr>
          <p:spPr>
            <a:xfrm>
              <a:off x="624952" y="2327817"/>
              <a:ext cx="2992612" cy="116121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tr-TR" sz="1600" dirty="0" err="1">
                  <a:latin typeface="Montserrat Light" panose="00000400000000000000" pitchFamily="50" charset="-94"/>
                </a:rPr>
                <a:t>Lorem</a:t>
              </a:r>
              <a:r>
                <a:rPr lang="tr-TR" sz="1600" dirty="0">
                  <a:latin typeface="Montserrat Light" panose="00000400000000000000" pitchFamily="50" charset="-94"/>
                </a:rPr>
                <a:t> </a:t>
              </a:r>
              <a:r>
                <a:rPr lang="tr-TR" sz="1600" dirty="0" err="1">
                  <a:latin typeface="Montserrat Light" panose="00000400000000000000" pitchFamily="50" charset="-94"/>
                </a:rPr>
                <a:t>ipsum</a:t>
              </a:r>
              <a:r>
                <a:rPr lang="tr-TR" sz="1600" dirty="0">
                  <a:latin typeface="Montserrat Light" panose="00000400000000000000" pitchFamily="50" charset="-94"/>
                </a:rPr>
                <a:t> </a:t>
              </a:r>
              <a:r>
                <a:rPr lang="tr-TR" sz="1600" dirty="0" err="1">
                  <a:latin typeface="Montserrat Light" panose="00000400000000000000" pitchFamily="50" charset="-94"/>
                </a:rPr>
                <a:t>dolor</a:t>
              </a:r>
              <a:r>
                <a:rPr lang="tr-TR" sz="1600" dirty="0">
                  <a:latin typeface="Montserrat Light" panose="00000400000000000000" pitchFamily="50" charset="-94"/>
                </a:rPr>
                <a:t> sit </a:t>
              </a:r>
              <a:r>
                <a:rPr lang="tr-TR" sz="1600" dirty="0" err="1">
                  <a:latin typeface="Montserrat Light" panose="00000400000000000000" pitchFamily="50" charset="-94"/>
                </a:rPr>
                <a:t>amet</a:t>
              </a:r>
              <a:r>
                <a:rPr lang="tr-TR" sz="1600" dirty="0">
                  <a:latin typeface="Montserrat Light" panose="00000400000000000000" pitchFamily="50" charset="-94"/>
                </a:rPr>
                <a:t>, </a:t>
              </a:r>
              <a:r>
                <a:rPr lang="tr-TR" sz="1600" dirty="0" err="1">
                  <a:latin typeface="Montserrat Light" panose="00000400000000000000" pitchFamily="50" charset="-94"/>
                </a:rPr>
                <a:t>consectetur</a:t>
              </a:r>
              <a:r>
                <a:rPr lang="tr-TR" sz="1600" dirty="0">
                  <a:latin typeface="Montserrat Light" panose="00000400000000000000" pitchFamily="50" charset="-94"/>
                </a:rPr>
                <a:t> </a:t>
              </a:r>
              <a:r>
                <a:rPr lang="tr-TR" sz="1600" dirty="0" err="1">
                  <a:latin typeface="Montserrat Light" panose="00000400000000000000" pitchFamily="50" charset="-94"/>
                </a:rPr>
                <a:t>adipiscing</a:t>
              </a:r>
              <a:r>
                <a:rPr lang="tr-TR" sz="1600" dirty="0">
                  <a:latin typeface="Montserrat Light" panose="00000400000000000000" pitchFamily="50" charset="-94"/>
                </a:rPr>
                <a:t> elit sit </a:t>
              </a:r>
              <a:r>
                <a:rPr lang="tr-TR" sz="1600" dirty="0" err="1">
                  <a:latin typeface="Montserrat Light" panose="00000400000000000000" pitchFamily="50" charset="-94"/>
                </a:rPr>
                <a:t>amet</a:t>
              </a:r>
              <a:r>
                <a:rPr lang="tr-TR" sz="1600" dirty="0">
                  <a:latin typeface="Montserrat Light" panose="00000400000000000000" pitchFamily="50" charset="-94"/>
                </a:rPr>
                <a:t>, </a:t>
              </a:r>
              <a:r>
                <a:rPr lang="tr-TR" sz="1600" dirty="0" err="1">
                  <a:latin typeface="Montserrat Light" panose="00000400000000000000" pitchFamily="50" charset="-94"/>
                </a:rPr>
                <a:t>consectetur</a:t>
              </a:r>
              <a:endParaRPr lang="tr-TR" sz="1600" dirty="0"/>
            </a:p>
          </p:txBody>
        </p:sp>
      </p:grpSp>
      <p:grpSp>
        <p:nvGrpSpPr>
          <p:cNvPr id="45" name="Grup 44">
            <a:extLst>
              <a:ext uri="{FF2B5EF4-FFF2-40B4-BE49-F238E27FC236}">
                <a16:creationId xmlns:a16="http://schemas.microsoft.com/office/drawing/2014/main" id="{7A1974AD-88C5-8480-61FC-95C2E225F338}"/>
              </a:ext>
            </a:extLst>
          </p:cNvPr>
          <p:cNvGrpSpPr/>
          <p:nvPr/>
        </p:nvGrpSpPr>
        <p:grpSpPr>
          <a:xfrm>
            <a:off x="549275" y="3820132"/>
            <a:ext cx="3317874" cy="2105267"/>
            <a:chOff x="520700" y="1580907"/>
            <a:chExt cx="3137105" cy="2105267"/>
          </a:xfrm>
        </p:grpSpPr>
        <p:sp>
          <p:nvSpPr>
            <p:cNvPr id="46" name="Dikdörtgen: Köşeleri Yuvarlatılmış 45">
              <a:extLst>
                <a:ext uri="{FF2B5EF4-FFF2-40B4-BE49-F238E27FC236}">
                  <a16:creationId xmlns:a16="http://schemas.microsoft.com/office/drawing/2014/main" id="{5295DF34-167F-050C-8497-DFCC68C86A46}"/>
                </a:ext>
              </a:extLst>
            </p:cNvPr>
            <p:cNvSpPr/>
            <p:nvPr/>
          </p:nvSpPr>
          <p:spPr>
            <a:xfrm>
              <a:off x="520700" y="1580907"/>
              <a:ext cx="3132894" cy="2105267"/>
            </a:xfrm>
            <a:prstGeom prst="roundRect">
              <a:avLst>
                <a:gd name="adj" fmla="val 8043"/>
              </a:avLst>
            </a:prstGeom>
            <a:solidFill>
              <a:schemeClr val="bg1">
                <a:lumMod val="8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r-TR" dirty="0"/>
                <a:t> </a:t>
              </a:r>
            </a:p>
          </p:txBody>
        </p:sp>
        <p:sp>
          <p:nvSpPr>
            <p:cNvPr id="47" name="AutoShape 9">
              <a:extLst>
                <a:ext uri="{FF2B5EF4-FFF2-40B4-BE49-F238E27FC236}">
                  <a16:creationId xmlns:a16="http://schemas.microsoft.com/office/drawing/2014/main" id="{54CB26D1-3CBE-A04D-71BF-0DB39F1DA5A8}"/>
                </a:ext>
              </a:extLst>
            </p:cNvPr>
            <p:cNvSpPr/>
            <p:nvPr/>
          </p:nvSpPr>
          <p:spPr>
            <a:xfrm flipV="1">
              <a:off x="740221" y="2270646"/>
              <a:ext cx="2632802" cy="9346"/>
            </a:xfrm>
            <a:prstGeom prst="line">
              <a:avLst/>
            </a:prstGeom>
            <a:ln w="38100" cap="rnd">
              <a:solidFill>
                <a:srgbClr val="002060"/>
              </a:solidFill>
              <a:prstDash val="solid"/>
              <a:headEnd type="none" w="sm" len="sm"/>
              <a:tailEnd type="none" w="sm" len="sm"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48" name="Metin kutusu 47">
              <a:extLst>
                <a:ext uri="{FF2B5EF4-FFF2-40B4-BE49-F238E27FC236}">
                  <a16:creationId xmlns:a16="http://schemas.microsoft.com/office/drawing/2014/main" id="{409DF1AB-C83D-2518-1F71-E9D03DE908A6}"/>
                </a:ext>
              </a:extLst>
            </p:cNvPr>
            <p:cNvSpPr txBox="1"/>
            <p:nvPr/>
          </p:nvSpPr>
          <p:spPr>
            <a:xfrm>
              <a:off x="624952" y="1713144"/>
              <a:ext cx="303285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r-TR" sz="2400" dirty="0">
                  <a:solidFill>
                    <a:srgbClr val="EB5B29"/>
                  </a:solidFill>
                  <a:latin typeface="Montserrat Semi Bold" panose="00000700000000000000" pitchFamily="50" charset="-94"/>
                </a:rPr>
                <a:t>Action step 4</a:t>
              </a:r>
            </a:p>
          </p:txBody>
        </p:sp>
        <p:sp>
          <p:nvSpPr>
            <p:cNvPr id="49" name="Metin kutusu 48">
              <a:extLst>
                <a:ext uri="{FF2B5EF4-FFF2-40B4-BE49-F238E27FC236}">
                  <a16:creationId xmlns:a16="http://schemas.microsoft.com/office/drawing/2014/main" id="{B3719C54-2227-A282-75AC-036BA2ACE40E}"/>
                </a:ext>
              </a:extLst>
            </p:cNvPr>
            <p:cNvSpPr txBox="1"/>
            <p:nvPr/>
          </p:nvSpPr>
          <p:spPr>
            <a:xfrm>
              <a:off x="624952" y="2327817"/>
              <a:ext cx="2992612" cy="116121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tr-TR" sz="1600" dirty="0" err="1">
                  <a:latin typeface="Montserrat Light" panose="00000400000000000000" pitchFamily="50" charset="-94"/>
                </a:rPr>
                <a:t>Lorem</a:t>
              </a:r>
              <a:r>
                <a:rPr lang="tr-TR" sz="1600" dirty="0">
                  <a:latin typeface="Montserrat Light" panose="00000400000000000000" pitchFamily="50" charset="-94"/>
                </a:rPr>
                <a:t> </a:t>
              </a:r>
              <a:r>
                <a:rPr lang="tr-TR" sz="1600" dirty="0" err="1">
                  <a:latin typeface="Montserrat Light" panose="00000400000000000000" pitchFamily="50" charset="-94"/>
                </a:rPr>
                <a:t>ipsum</a:t>
              </a:r>
              <a:r>
                <a:rPr lang="tr-TR" sz="1600" dirty="0">
                  <a:latin typeface="Montserrat Light" panose="00000400000000000000" pitchFamily="50" charset="-94"/>
                </a:rPr>
                <a:t> </a:t>
              </a:r>
              <a:r>
                <a:rPr lang="tr-TR" sz="1600" dirty="0" err="1">
                  <a:latin typeface="Montserrat Light" panose="00000400000000000000" pitchFamily="50" charset="-94"/>
                </a:rPr>
                <a:t>dolor</a:t>
              </a:r>
              <a:r>
                <a:rPr lang="tr-TR" sz="1600" dirty="0">
                  <a:latin typeface="Montserrat Light" panose="00000400000000000000" pitchFamily="50" charset="-94"/>
                </a:rPr>
                <a:t> sit </a:t>
              </a:r>
              <a:r>
                <a:rPr lang="tr-TR" sz="1600" dirty="0" err="1">
                  <a:latin typeface="Montserrat Light" panose="00000400000000000000" pitchFamily="50" charset="-94"/>
                </a:rPr>
                <a:t>amet</a:t>
              </a:r>
              <a:r>
                <a:rPr lang="tr-TR" sz="1600" dirty="0">
                  <a:latin typeface="Montserrat Light" panose="00000400000000000000" pitchFamily="50" charset="-94"/>
                </a:rPr>
                <a:t>, </a:t>
              </a:r>
              <a:r>
                <a:rPr lang="tr-TR" sz="1600" dirty="0" err="1">
                  <a:latin typeface="Montserrat Light" panose="00000400000000000000" pitchFamily="50" charset="-94"/>
                </a:rPr>
                <a:t>consectetur</a:t>
              </a:r>
              <a:r>
                <a:rPr lang="tr-TR" sz="1600" dirty="0">
                  <a:latin typeface="Montserrat Light" panose="00000400000000000000" pitchFamily="50" charset="-94"/>
                </a:rPr>
                <a:t> </a:t>
              </a:r>
              <a:r>
                <a:rPr lang="tr-TR" sz="1600" dirty="0" err="1">
                  <a:latin typeface="Montserrat Light" panose="00000400000000000000" pitchFamily="50" charset="-94"/>
                </a:rPr>
                <a:t>adipiscing</a:t>
              </a:r>
              <a:r>
                <a:rPr lang="tr-TR" sz="1600" dirty="0">
                  <a:latin typeface="Montserrat Light" panose="00000400000000000000" pitchFamily="50" charset="-94"/>
                </a:rPr>
                <a:t> elit sit </a:t>
              </a:r>
              <a:r>
                <a:rPr lang="tr-TR" sz="1600" dirty="0" err="1">
                  <a:latin typeface="Montserrat Light" panose="00000400000000000000" pitchFamily="50" charset="-94"/>
                </a:rPr>
                <a:t>amet</a:t>
              </a:r>
              <a:r>
                <a:rPr lang="tr-TR" sz="1600" dirty="0">
                  <a:latin typeface="Montserrat Light" panose="00000400000000000000" pitchFamily="50" charset="-94"/>
                </a:rPr>
                <a:t>, </a:t>
              </a:r>
              <a:r>
                <a:rPr lang="tr-TR" sz="1600" dirty="0" err="1">
                  <a:latin typeface="Montserrat Light" panose="00000400000000000000" pitchFamily="50" charset="-94"/>
                </a:rPr>
                <a:t>consectetur</a:t>
              </a:r>
              <a:endParaRPr lang="tr-TR" sz="1600" dirty="0"/>
            </a:p>
          </p:txBody>
        </p:sp>
      </p:grpSp>
      <p:grpSp>
        <p:nvGrpSpPr>
          <p:cNvPr id="50" name="Grup 49">
            <a:extLst>
              <a:ext uri="{FF2B5EF4-FFF2-40B4-BE49-F238E27FC236}">
                <a16:creationId xmlns:a16="http://schemas.microsoft.com/office/drawing/2014/main" id="{BC264466-FBCC-5F05-E94B-8FD6253E6309}"/>
              </a:ext>
            </a:extLst>
          </p:cNvPr>
          <p:cNvGrpSpPr/>
          <p:nvPr/>
        </p:nvGrpSpPr>
        <p:grpSpPr>
          <a:xfrm>
            <a:off x="4018645" y="1561857"/>
            <a:ext cx="3317874" cy="2105267"/>
            <a:chOff x="520700" y="1580907"/>
            <a:chExt cx="3137105" cy="2105267"/>
          </a:xfrm>
        </p:grpSpPr>
        <p:sp>
          <p:nvSpPr>
            <p:cNvPr id="51" name="Dikdörtgen: Köşeleri Yuvarlatılmış 50">
              <a:extLst>
                <a:ext uri="{FF2B5EF4-FFF2-40B4-BE49-F238E27FC236}">
                  <a16:creationId xmlns:a16="http://schemas.microsoft.com/office/drawing/2014/main" id="{7AA730CC-E43F-1732-F9EE-5EC2C7C05163}"/>
                </a:ext>
              </a:extLst>
            </p:cNvPr>
            <p:cNvSpPr/>
            <p:nvPr/>
          </p:nvSpPr>
          <p:spPr>
            <a:xfrm>
              <a:off x="520700" y="1580907"/>
              <a:ext cx="3132894" cy="2105267"/>
            </a:xfrm>
            <a:prstGeom prst="roundRect">
              <a:avLst>
                <a:gd name="adj" fmla="val 8043"/>
              </a:avLst>
            </a:prstGeom>
            <a:solidFill>
              <a:schemeClr val="bg1">
                <a:lumMod val="8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r-TR" dirty="0"/>
                <a:t> </a:t>
              </a:r>
            </a:p>
          </p:txBody>
        </p:sp>
        <p:sp>
          <p:nvSpPr>
            <p:cNvPr id="52" name="AutoShape 9">
              <a:extLst>
                <a:ext uri="{FF2B5EF4-FFF2-40B4-BE49-F238E27FC236}">
                  <a16:creationId xmlns:a16="http://schemas.microsoft.com/office/drawing/2014/main" id="{C91A6916-C644-42DE-6660-F67A8787C35B}"/>
                </a:ext>
              </a:extLst>
            </p:cNvPr>
            <p:cNvSpPr/>
            <p:nvPr/>
          </p:nvSpPr>
          <p:spPr>
            <a:xfrm flipV="1">
              <a:off x="740221" y="2270646"/>
              <a:ext cx="2632802" cy="9346"/>
            </a:xfrm>
            <a:prstGeom prst="line">
              <a:avLst/>
            </a:prstGeom>
            <a:ln w="38100" cap="rnd">
              <a:solidFill>
                <a:srgbClr val="002060"/>
              </a:solidFill>
              <a:prstDash val="solid"/>
              <a:headEnd type="none" w="sm" len="sm"/>
              <a:tailEnd type="none" w="sm" len="sm"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53" name="Metin kutusu 52">
              <a:extLst>
                <a:ext uri="{FF2B5EF4-FFF2-40B4-BE49-F238E27FC236}">
                  <a16:creationId xmlns:a16="http://schemas.microsoft.com/office/drawing/2014/main" id="{9F78105F-9049-08C5-5823-6E816AB543B9}"/>
                </a:ext>
              </a:extLst>
            </p:cNvPr>
            <p:cNvSpPr txBox="1"/>
            <p:nvPr/>
          </p:nvSpPr>
          <p:spPr>
            <a:xfrm>
              <a:off x="624952" y="1713144"/>
              <a:ext cx="303285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r-TR" sz="2400" dirty="0">
                  <a:solidFill>
                    <a:srgbClr val="EB5B29"/>
                  </a:solidFill>
                  <a:latin typeface="Montserrat Semi Bold" panose="00000700000000000000" pitchFamily="50" charset="-94"/>
                </a:rPr>
                <a:t>Action step 2</a:t>
              </a:r>
            </a:p>
          </p:txBody>
        </p:sp>
        <p:sp>
          <p:nvSpPr>
            <p:cNvPr id="54" name="Metin kutusu 53">
              <a:extLst>
                <a:ext uri="{FF2B5EF4-FFF2-40B4-BE49-F238E27FC236}">
                  <a16:creationId xmlns:a16="http://schemas.microsoft.com/office/drawing/2014/main" id="{ED51A24C-6069-F1C4-634C-B9C6E4299F8F}"/>
                </a:ext>
              </a:extLst>
            </p:cNvPr>
            <p:cNvSpPr txBox="1"/>
            <p:nvPr/>
          </p:nvSpPr>
          <p:spPr>
            <a:xfrm>
              <a:off x="624952" y="2327817"/>
              <a:ext cx="2992612" cy="116121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tr-TR" sz="1600" dirty="0" err="1">
                  <a:latin typeface="Montserrat Light" panose="00000400000000000000" pitchFamily="50" charset="-94"/>
                </a:rPr>
                <a:t>Lorem</a:t>
              </a:r>
              <a:r>
                <a:rPr lang="tr-TR" sz="1600" dirty="0">
                  <a:latin typeface="Montserrat Light" panose="00000400000000000000" pitchFamily="50" charset="-94"/>
                </a:rPr>
                <a:t> </a:t>
              </a:r>
              <a:r>
                <a:rPr lang="tr-TR" sz="1600" dirty="0" err="1">
                  <a:latin typeface="Montserrat Light" panose="00000400000000000000" pitchFamily="50" charset="-94"/>
                </a:rPr>
                <a:t>ipsum</a:t>
              </a:r>
              <a:r>
                <a:rPr lang="tr-TR" sz="1600" dirty="0">
                  <a:latin typeface="Montserrat Light" panose="00000400000000000000" pitchFamily="50" charset="-94"/>
                </a:rPr>
                <a:t> </a:t>
              </a:r>
              <a:r>
                <a:rPr lang="tr-TR" sz="1600" dirty="0" err="1">
                  <a:latin typeface="Montserrat Light" panose="00000400000000000000" pitchFamily="50" charset="-94"/>
                </a:rPr>
                <a:t>dolor</a:t>
              </a:r>
              <a:r>
                <a:rPr lang="tr-TR" sz="1600" dirty="0">
                  <a:latin typeface="Montserrat Light" panose="00000400000000000000" pitchFamily="50" charset="-94"/>
                </a:rPr>
                <a:t> sit </a:t>
              </a:r>
              <a:r>
                <a:rPr lang="tr-TR" sz="1600" dirty="0" err="1">
                  <a:latin typeface="Montserrat Light" panose="00000400000000000000" pitchFamily="50" charset="-94"/>
                </a:rPr>
                <a:t>amet</a:t>
              </a:r>
              <a:r>
                <a:rPr lang="tr-TR" sz="1600" dirty="0">
                  <a:latin typeface="Montserrat Light" panose="00000400000000000000" pitchFamily="50" charset="-94"/>
                </a:rPr>
                <a:t>, </a:t>
              </a:r>
              <a:r>
                <a:rPr lang="tr-TR" sz="1600" dirty="0" err="1">
                  <a:latin typeface="Montserrat Light" panose="00000400000000000000" pitchFamily="50" charset="-94"/>
                </a:rPr>
                <a:t>consectetur</a:t>
              </a:r>
              <a:r>
                <a:rPr lang="tr-TR" sz="1600" dirty="0">
                  <a:latin typeface="Montserrat Light" panose="00000400000000000000" pitchFamily="50" charset="-94"/>
                </a:rPr>
                <a:t> </a:t>
              </a:r>
              <a:r>
                <a:rPr lang="tr-TR" sz="1600" dirty="0" err="1">
                  <a:latin typeface="Montserrat Light" panose="00000400000000000000" pitchFamily="50" charset="-94"/>
                </a:rPr>
                <a:t>adipiscing</a:t>
              </a:r>
              <a:r>
                <a:rPr lang="tr-TR" sz="1600" dirty="0">
                  <a:latin typeface="Montserrat Light" panose="00000400000000000000" pitchFamily="50" charset="-94"/>
                </a:rPr>
                <a:t> elit sit </a:t>
              </a:r>
              <a:r>
                <a:rPr lang="tr-TR" sz="1600" dirty="0" err="1">
                  <a:latin typeface="Montserrat Light" panose="00000400000000000000" pitchFamily="50" charset="-94"/>
                </a:rPr>
                <a:t>amet</a:t>
              </a:r>
              <a:r>
                <a:rPr lang="tr-TR" sz="1600" dirty="0">
                  <a:latin typeface="Montserrat Light" panose="00000400000000000000" pitchFamily="50" charset="-94"/>
                </a:rPr>
                <a:t>, </a:t>
              </a:r>
              <a:r>
                <a:rPr lang="tr-TR" sz="1600" dirty="0" err="1">
                  <a:latin typeface="Montserrat Light" panose="00000400000000000000" pitchFamily="50" charset="-94"/>
                </a:rPr>
                <a:t>consectetur</a:t>
              </a:r>
              <a:endParaRPr lang="tr-TR" sz="1600" dirty="0"/>
            </a:p>
          </p:txBody>
        </p:sp>
      </p:grpSp>
      <p:grpSp>
        <p:nvGrpSpPr>
          <p:cNvPr id="55" name="Grup 54">
            <a:extLst>
              <a:ext uri="{FF2B5EF4-FFF2-40B4-BE49-F238E27FC236}">
                <a16:creationId xmlns:a16="http://schemas.microsoft.com/office/drawing/2014/main" id="{53CBC154-512A-7F3E-27EA-A04A61ED706A}"/>
              </a:ext>
            </a:extLst>
          </p:cNvPr>
          <p:cNvGrpSpPr/>
          <p:nvPr/>
        </p:nvGrpSpPr>
        <p:grpSpPr>
          <a:xfrm>
            <a:off x="4018645" y="3820132"/>
            <a:ext cx="3317874" cy="2105267"/>
            <a:chOff x="520700" y="1580907"/>
            <a:chExt cx="3137105" cy="2105267"/>
          </a:xfrm>
        </p:grpSpPr>
        <p:sp>
          <p:nvSpPr>
            <p:cNvPr id="56" name="Dikdörtgen: Köşeleri Yuvarlatılmış 55">
              <a:extLst>
                <a:ext uri="{FF2B5EF4-FFF2-40B4-BE49-F238E27FC236}">
                  <a16:creationId xmlns:a16="http://schemas.microsoft.com/office/drawing/2014/main" id="{7EDFC325-0F97-0C0D-16BA-2CE566A2D45D}"/>
                </a:ext>
              </a:extLst>
            </p:cNvPr>
            <p:cNvSpPr/>
            <p:nvPr/>
          </p:nvSpPr>
          <p:spPr>
            <a:xfrm>
              <a:off x="520700" y="1580907"/>
              <a:ext cx="3132894" cy="2105267"/>
            </a:xfrm>
            <a:prstGeom prst="roundRect">
              <a:avLst>
                <a:gd name="adj" fmla="val 8043"/>
              </a:avLst>
            </a:prstGeom>
            <a:solidFill>
              <a:schemeClr val="bg1">
                <a:lumMod val="8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r-TR" dirty="0"/>
                <a:t> </a:t>
              </a:r>
            </a:p>
          </p:txBody>
        </p:sp>
        <p:sp>
          <p:nvSpPr>
            <p:cNvPr id="57" name="AutoShape 9">
              <a:extLst>
                <a:ext uri="{FF2B5EF4-FFF2-40B4-BE49-F238E27FC236}">
                  <a16:creationId xmlns:a16="http://schemas.microsoft.com/office/drawing/2014/main" id="{04307D8F-68F3-FDCC-E245-3491D7E0EC4B}"/>
                </a:ext>
              </a:extLst>
            </p:cNvPr>
            <p:cNvSpPr/>
            <p:nvPr/>
          </p:nvSpPr>
          <p:spPr>
            <a:xfrm flipV="1">
              <a:off x="740221" y="2270646"/>
              <a:ext cx="2632802" cy="9346"/>
            </a:xfrm>
            <a:prstGeom prst="line">
              <a:avLst/>
            </a:prstGeom>
            <a:ln w="38100" cap="rnd">
              <a:solidFill>
                <a:srgbClr val="002060"/>
              </a:solidFill>
              <a:prstDash val="solid"/>
              <a:headEnd type="none" w="sm" len="sm"/>
              <a:tailEnd type="none" w="sm" len="sm"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58" name="Metin kutusu 57">
              <a:extLst>
                <a:ext uri="{FF2B5EF4-FFF2-40B4-BE49-F238E27FC236}">
                  <a16:creationId xmlns:a16="http://schemas.microsoft.com/office/drawing/2014/main" id="{B642A12D-FB93-2943-CE76-8ABC5B34008A}"/>
                </a:ext>
              </a:extLst>
            </p:cNvPr>
            <p:cNvSpPr txBox="1"/>
            <p:nvPr/>
          </p:nvSpPr>
          <p:spPr>
            <a:xfrm>
              <a:off x="624952" y="1713144"/>
              <a:ext cx="303285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r-TR" sz="2400" dirty="0">
                  <a:solidFill>
                    <a:srgbClr val="EB5B29"/>
                  </a:solidFill>
                  <a:latin typeface="Montserrat Semi Bold" panose="00000700000000000000" pitchFamily="50" charset="-94"/>
                </a:rPr>
                <a:t>Action step 5</a:t>
              </a:r>
            </a:p>
          </p:txBody>
        </p:sp>
        <p:sp>
          <p:nvSpPr>
            <p:cNvPr id="59" name="Metin kutusu 58">
              <a:extLst>
                <a:ext uri="{FF2B5EF4-FFF2-40B4-BE49-F238E27FC236}">
                  <a16:creationId xmlns:a16="http://schemas.microsoft.com/office/drawing/2014/main" id="{1B032C7C-6295-136E-2CC4-092C5D2C8D3A}"/>
                </a:ext>
              </a:extLst>
            </p:cNvPr>
            <p:cNvSpPr txBox="1"/>
            <p:nvPr/>
          </p:nvSpPr>
          <p:spPr>
            <a:xfrm>
              <a:off x="624952" y="2327817"/>
              <a:ext cx="2992612" cy="116121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tr-TR" sz="1600" dirty="0" err="1">
                  <a:latin typeface="Montserrat Light" panose="00000400000000000000" pitchFamily="50" charset="-94"/>
                </a:rPr>
                <a:t>Lorem</a:t>
              </a:r>
              <a:r>
                <a:rPr lang="tr-TR" sz="1600" dirty="0">
                  <a:latin typeface="Montserrat Light" panose="00000400000000000000" pitchFamily="50" charset="-94"/>
                </a:rPr>
                <a:t> </a:t>
              </a:r>
              <a:r>
                <a:rPr lang="tr-TR" sz="1600" dirty="0" err="1">
                  <a:latin typeface="Montserrat Light" panose="00000400000000000000" pitchFamily="50" charset="-94"/>
                </a:rPr>
                <a:t>ipsum</a:t>
              </a:r>
              <a:r>
                <a:rPr lang="tr-TR" sz="1600" dirty="0">
                  <a:latin typeface="Montserrat Light" panose="00000400000000000000" pitchFamily="50" charset="-94"/>
                </a:rPr>
                <a:t> </a:t>
              </a:r>
              <a:r>
                <a:rPr lang="tr-TR" sz="1600" dirty="0" err="1">
                  <a:latin typeface="Montserrat Light" panose="00000400000000000000" pitchFamily="50" charset="-94"/>
                </a:rPr>
                <a:t>dolor</a:t>
              </a:r>
              <a:r>
                <a:rPr lang="tr-TR" sz="1600" dirty="0">
                  <a:latin typeface="Montserrat Light" panose="00000400000000000000" pitchFamily="50" charset="-94"/>
                </a:rPr>
                <a:t> sit </a:t>
              </a:r>
              <a:r>
                <a:rPr lang="tr-TR" sz="1600" dirty="0" err="1">
                  <a:latin typeface="Montserrat Light" panose="00000400000000000000" pitchFamily="50" charset="-94"/>
                </a:rPr>
                <a:t>amet</a:t>
              </a:r>
              <a:r>
                <a:rPr lang="tr-TR" sz="1600" dirty="0">
                  <a:latin typeface="Montserrat Light" panose="00000400000000000000" pitchFamily="50" charset="-94"/>
                </a:rPr>
                <a:t>, </a:t>
              </a:r>
              <a:r>
                <a:rPr lang="tr-TR" sz="1600" dirty="0" err="1">
                  <a:latin typeface="Montserrat Light" panose="00000400000000000000" pitchFamily="50" charset="-94"/>
                </a:rPr>
                <a:t>consectetur</a:t>
              </a:r>
              <a:r>
                <a:rPr lang="tr-TR" sz="1600" dirty="0">
                  <a:latin typeface="Montserrat Light" panose="00000400000000000000" pitchFamily="50" charset="-94"/>
                </a:rPr>
                <a:t> </a:t>
              </a:r>
              <a:r>
                <a:rPr lang="tr-TR" sz="1600" dirty="0" err="1">
                  <a:latin typeface="Montserrat Light" panose="00000400000000000000" pitchFamily="50" charset="-94"/>
                </a:rPr>
                <a:t>adipiscing</a:t>
              </a:r>
              <a:r>
                <a:rPr lang="tr-TR" sz="1600" dirty="0">
                  <a:latin typeface="Montserrat Light" panose="00000400000000000000" pitchFamily="50" charset="-94"/>
                </a:rPr>
                <a:t> elit sit </a:t>
              </a:r>
              <a:r>
                <a:rPr lang="tr-TR" sz="1600" dirty="0" err="1">
                  <a:latin typeface="Montserrat Light" panose="00000400000000000000" pitchFamily="50" charset="-94"/>
                </a:rPr>
                <a:t>amet</a:t>
              </a:r>
              <a:r>
                <a:rPr lang="tr-TR" sz="1600" dirty="0">
                  <a:latin typeface="Montserrat Light" panose="00000400000000000000" pitchFamily="50" charset="-94"/>
                </a:rPr>
                <a:t>, </a:t>
              </a:r>
              <a:r>
                <a:rPr lang="tr-TR" sz="1600" dirty="0" err="1">
                  <a:latin typeface="Montserrat Light" panose="00000400000000000000" pitchFamily="50" charset="-94"/>
                </a:rPr>
                <a:t>consectetur</a:t>
              </a:r>
              <a:endParaRPr lang="tr-TR" sz="1600" dirty="0"/>
            </a:p>
          </p:txBody>
        </p:sp>
      </p:grpSp>
      <p:grpSp>
        <p:nvGrpSpPr>
          <p:cNvPr id="60" name="Grup 59">
            <a:extLst>
              <a:ext uri="{FF2B5EF4-FFF2-40B4-BE49-F238E27FC236}">
                <a16:creationId xmlns:a16="http://schemas.microsoft.com/office/drawing/2014/main" id="{65D46C28-412F-6DE7-26CC-87B63265556E}"/>
              </a:ext>
            </a:extLst>
          </p:cNvPr>
          <p:cNvGrpSpPr/>
          <p:nvPr/>
        </p:nvGrpSpPr>
        <p:grpSpPr>
          <a:xfrm>
            <a:off x="7483561" y="1561857"/>
            <a:ext cx="3317874" cy="2105267"/>
            <a:chOff x="520700" y="1580907"/>
            <a:chExt cx="3137105" cy="2105267"/>
          </a:xfrm>
        </p:grpSpPr>
        <p:sp>
          <p:nvSpPr>
            <p:cNvPr id="61" name="Dikdörtgen: Köşeleri Yuvarlatılmış 60">
              <a:extLst>
                <a:ext uri="{FF2B5EF4-FFF2-40B4-BE49-F238E27FC236}">
                  <a16:creationId xmlns:a16="http://schemas.microsoft.com/office/drawing/2014/main" id="{F4A0A858-2197-4B54-17CC-96F0F7C02EC1}"/>
                </a:ext>
              </a:extLst>
            </p:cNvPr>
            <p:cNvSpPr/>
            <p:nvPr/>
          </p:nvSpPr>
          <p:spPr>
            <a:xfrm>
              <a:off x="520700" y="1580907"/>
              <a:ext cx="3132894" cy="2105267"/>
            </a:xfrm>
            <a:prstGeom prst="roundRect">
              <a:avLst>
                <a:gd name="adj" fmla="val 8043"/>
              </a:avLst>
            </a:prstGeom>
            <a:solidFill>
              <a:schemeClr val="bg1">
                <a:lumMod val="8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r-TR" dirty="0"/>
                <a:t> </a:t>
              </a:r>
            </a:p>
          </p:txBody>
        </p:sp>
        <p:sp>
          <p:nvSpPr>
            <p:cNvPr id="62" name="AutoShape 9">
              <a:extLst>
                <a:ext uri="{FF2B5EF4-FFF2-40B4-BE49-F238E27FC236}">
                  <a16:creationId xmlns:a16="http://schemas.microsoft.com/office/drawing/2014/main" id="{45708F4D-6DA5-6308-4E6F-21E684F1E1F2}"/>
                </a:ext>
              </a:extLst>
            </p:cNvPr>
            <p:cNvSpPr/>
            <p:nvPr/>
          </p:nvSpPr>
          <p:spPr>
            <a:xfrm flipV="1">
              <a:off x="740221" y="2270646"/>
              <a:ext cx="2632802" cy="9346"/>
            </a:xfrm>
            <a:prstGeom prst="line">
              <a:avLst/>
            </a:prstGeom>
            <a:ln w="38100" cap="rnd">
              <a:solidFill>
                <a:srgbClr val="002060"/>
              </a:solidFill>
              <a:prstDash val="solid"/>
              <a:headEnd type="none" w="sm" len="sm"/>
              <a:tailEnd type="none" w="sm" len="sm"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63" name="Metin kutusu 62">
              <a:extLst>
                <a:ext uri="{FF2B5EF4-FFF2-40B4-BE49-F238E27FC236}">
                  <a16:creationId xmlns:a16="http://schemas.microsoft.com/office/drawing/2014/main" id="{98A858DE-6510-9023-5BEB-90D92C411697}"/>
                </a:ext>
              </a:extLst>
            </p:cNvPr>
            <p:cNvSpPr txBox="1"/>
            <p:nvPr/>
          </p:nvSpPr>
          <p:spPr>
            <a:xfrm>
              <a:off x="624952" y="1713144"/>
              <a:ext cx="303285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r-TR" sz="2400" dirty="0">
                  <a:solidFill>
                    <a:srgbClr val="EB5B29"/>
                  </a:solidFill>
                  <a:latin typeface="Montserrat Semi Bold" panose="00000700000000000000" pitchFamily="50" charset="-94"/>
                </a:rPr>
                <a:t>Action step 3</a:t>
              </a:r>
            </a:p>
          </p:txBody>
        </p:sp>
        <p:sp>
          <p:nvSpPr>
            <p:cNvPr id="64" name="Metin kutusu 63">
              <a:extLst>
                <a:ext uri="{FF2B5EF4-FFF2-40B4-BE49-F238E27FC236}">
                  <a16:creationId xmlns:a16="http://schemas.microsoft.com/office/drawing/2014/main" id="{C35C6206-51F7-9776-5254-AD7125D9BB0B}"/>
                </a:ext>
              </a:extLst>
            </p:cNvPr>
            <p:cNvSpPr txBox="1"/>
            <p:nvPr/>
          </p:nvSpPr>
          <p:spPr>
            <a:xfrm>
              <a:off x="624952" y="2327817"/>
              <a:ext cx="2992612" cy="116121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tr-TR" sz="1600" dirty="0" err="1">
                  <a:latin typeface="Montserrat Light" panose="00000400000000000000" pitchFamily="50" charset="-94"/>
                </a:rPr>
                <a:t>Lorem</a:t>
              </a:r>
              <a:r>
                <a:rPr lang="tr-TR" sz="1600" dirty="0">
                  <a:latin typeface="Montserrat Light" panose="00000400000000000000" pitchFamily="50" charset="-94"/>
                </a:rPr>
                <a:t> </a:t>
              </a:r>
              <a:r>
                <a:rPr lang="tr-TR" sz="1600" dirty="0" err="1">
                  <a:latin typeface="Montserrat Light" panose="00000400000000000000" pitchFamily="50" charset="-94"/>
                </a:rPr>
                <a:t>ipsum</a:t>
              </a:r>
              <a:r>
                <a:rPr lang="tr-TR" sz="1600" dirty="0">
                  <a:latin typeface="Montserrat Light" panose="00000400000000000000" pitchFamily="50" charset="-94"/>
                </a:rPr>
                <a:t> </a:t>
              </a:r>
              <a:r>
                <a:rPr lang="tr-TR" sz="1600" dirty="0" err="1">
                  <a:latin typeface="Montserrat Light" panose="00000400000000000000" pitchFamily="50" charset="-94"/>
                </a:rPr>
                <a:t>dolor</a:t>
              </a:r>
              <a:r>
                <a:rPr lang="tr-TR" sz="1600" dirty="0">
                  <a:latin typeface="Montserrat Light" panose="00000400000000000000" pitchFamily="50" charset="-94"/>
                </a:rPr>
                <a:t> sit </a:t>
              </a:r>
              <a:r>
                <a:rPr lang="tr-TR" sz="1600" dirty="0" err="1">
                  <a:latin typeface="Montserrat Light" panose="00000400000000000000" pitchFamily="50" charset="-94"/>
                </a:rPr>
                <a:t>amet</a:t>
              </a:r>
              <a:r>
                <a:rPr lang="tr-TR" sz="1600" dirty="0">
                  <a:latin typeface="Montserrat Light" panose="00000400000000000000" pitchFamily="50" charset="-94"/>
                </a:rPr>
                <a:t>, </a:t>
              </a:r>
              <a:r>
                <a:rPr lang="tr-TR" sz="1600" dirty="0" err="1">
                  <a:latin typeface="Montserrat Light" panose="00000400000000000000" pitchFamily="50" charset="-94"/>
                </a:rPr>
                <a:t>consectetur</a:t>
              </a:r>
              <a:r>
                <a:rPr lang="tr-TR" sz="1600" dirty="0">
                  <a:latin typeface="Montserrat Light" panose="00000400000000000000" pitchFamily="50" charset="-94"/>
                </a:rPr>
                <a:t> </a:t>
              </a:r>
              <a:r>
                <a:rPr lang="tr-TR" sz="1600" dirty="0" err="1">
                  <a:latin typeface="Montserrat Light" panose="00000400000000000000" pitchFamily="50" charset="-94"/>
                </a:rPr>
                <a:t>adipiscing</a:t>
              </a:r>
              <a:r>
                <a:rPr lang="tr-TR" sz="1600" dirty="0">
                  <a:latin typeface="Montserrat Light" panose="00000400000000000000" pitchFamily="50" charset="-94"/>
                </a:rPr>
                <a:t> elit sit </a:t>
              </a:r>
              <a:r>
                <a:rPr lang="tr-TR" sz="1600" dirty="0" err="1">
                  <a:latin typeface="Montserrat Light" panose="00000400000000000000" pitchFamily="50" charset="-94"/>
                </a:rPr>
                <a:t>amet</a:t>
              </a:r>
              <a:r>
                <a:rPr lang="tr-TR" sz="1600" dirty="0">
                  <a:latin typeface="Montserrat Light" panose="00000400000000000000" pitchFamily="50" charset="-94"/>
                </a:rPr>
                <a:t>, </a:t>
              </a:r>
              <a:r>
                <a:rPr lang="tr-TR" sz="1600" dirty="0" err="1">
                  <a:latin typeface="Montserrat Light" panose="00000400000000000000" pitchFamily="50" charset="-94"/>
                </a:rPr>
                <a:t>consectetur</a:t>
              </a:r>
              <a:endParaRPr lang="tr-TR" sz="1600" dirty="0"/>
            </a:p>
          </p:txBody>
        </p:sp>
      </p:grpSp>
      <p:grpSp>
        <p:nvGrpSpPr>
          <p:cNvPr id="65" name="Grup 64">
            <a:extLst>
              <a:ext uri="{FF2B5EF4-FFF2-40B4-BE49-F238E27FC236}">
                <a16:creationId xmlns:a16="http://schemas.microsoft.com/office/drawing/2014/main" id="{8E9C629B-6844-128C-B6DF-7838DA4208E3}"/>
              </a:ext>
            </a:extLst>
          </p:cNvPr>
          <p:cNvGrpSpPr/>
          <p:nvPr/>
        </p:nvGrpSpPr>
        <p:grpSpPr>
          <a:xfrm>
            <a:off x="7483561" y="3820132"/>
            <a:ext cx="3317874" cy="2105267"/>
            <a:chOff x="520700" y="1580907"/>
            <a:chExt cx="3137105" cy="2105267"/>
          </a:xfrm>
        </p:grpSpPr>
        <p:sp>
          <p:nvSpPr>
            <p:cNvPr id="66" name="Dikdörtgen: Köşeleri Yuvarlatılmış 65">
              <a:extLst>
                <a:ext uri="{FF2B5EF4-FFF2-40B4-BE49-F238E27FC236}">
                  <a16:creationId xmlns:a16="http://schemas.microsoft.com/office/drawing/2014/main" id="{31CF9E11-F7F1-9A92-0856-9C9C7BA7CEC6}"/>
                </a:ext>
              </a:extLst>
            </p:cNvPr>
            <p:cNvSpPr/>
            <p:nvPr/>
          </p:nvSpPr>
          <p:spPr>
            <a:xfrm>
              <a:off x="520700" y="1580907"/>
              <a:ext cx="3132894" cy="2105267"/>
            </a:xfrm>
            <a:prstGeom prst="roundRect">
              <a:avLst>
                <a:gd name="adj" fmla="val 8043"/>
              </a:avLst>
            </a:prstGeom>
            <a:solidFill>
              <a:schemeClr val="bg1">
                <a:lumMod val="8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r-TR" dirty="0"/>
                <a:t> </a:t>
              </a:r>
            </a:p>
          </p:txBody>
        </p:sp>
        <p:sp>
          <p:nvSpPr>
            <p:cNvPr id="67" name="AutoShape 9">
              <a:extLst>
                <a:ext uri="{FF2B5EF4-FFF2-40B4-BE49-F238E27FC236}">
                  <a16:creationId xmlns:a16="http://schemas.microsoft.com/office/drawing/2014/main" id="{86CECB3F-D1F1-6340-8CD5-ADA7E24554E6}"/>
                </a:ext>
              </a:extLst>
            </p:cNvPr>
            <p:cNvSpPr/>
            <p:nvPr/>
          </p:nvSpPr>
          <p:spPr>
            <a:xfrm flipV="1">
              <a:off x="740221" y="2270646"/>
              <a:ext cx="2632802" cy="9346"/>
            </a:xfrm>
            <a:prstGeom prst="line">
              <a:avLst/>
            </a:prstGeom>
            <a:ln w="38100" cap="rnd">
              <a:solidFill>
                <a:srgbClr val="002060"/>
              </a:solidFill>
              <a:prstDash val="solid"/>
              <a:headEnd type="none" w="sm" len="sm"/>
              <a:tailEnd type="none" w="sm" len="sm"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68" name="Metin kutusu 67">
              <a:extLst>
                <a:ext uri="{FF2B5EF4-FFF2-40B4-BE49-F238E27FC236}">
                  <a16:creationId xmlns:a16="http://schemas.microsoft.com/office/drawing/2014/main" id="{178E870F-DBAD-EDE5-E594-C463A30C0FCB}"/>
                </a:ext>
              </a:extLst>
            </p:cNvPr>
            <p:cNvSpPr txBox="1"/>
            <p:nvPr/>
          </p:nvSpPr>
          <p:spPr>
            <a:xfrm>
              <a:off x="624952" y="1713144"/>
              <a:ext cx="303285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r-TR" sz="2400" dirty="0">
                  <a:solidFill>
                    <a:srgbClr val="EB5B29"/>
                  </a:solidFill>
                  <a:latin typeface="Montserrat Semi Bold" panose="00000700000000000000" pitchFamily="50" charset="-94"/>
                </a:rPr>
                <a:t>Action step 6</a:t>
              </a:r>
            </a:p>
          </p:txBody>
        </p:sp>
        <p:sp>
          <p:nvSpPr>
            <p:cNvPr id="69" name="Metin kutusu 68">
              <a:extLst>
                <a:ext uri="{FF2B5EF4-FFF2-40B4-BE49-F238E27FC236}">
                  <a16:creationId xmlns:a16="http://schemas.microsoft.com/office/drawing/2014/main" id="{64428D4B-712D-80B4-6D52-D633647680E1}"/>
                </a:ext>
              </a:extLst>
            </p:cNvPr>
            <p:cNvSpPr txBox="1"/>
            <p:nvPr/>
          </p:nvSpPr>
          <p:spPr>
            <a:xfrm>
              <a:off x="624952" y="2327817"/>
              <a:ext cx="2992612" cy="116121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tr-TR" sz="1600" dirty="0" err="1">
                  <a:latin typeface="Montserrat Light" panose="00000400000000000000" pitchFamily="50" charset="-94"/>
                </a:rPr>
                <a:t>Lorem</a:t>
              </a:r>
              <a:r>
                <a:rPr lang="tr-TR" sz="1600" dirty="0">
                  <a:latin typeface="Montserrat Light" panose="00000400000000000000" pitchFamily="50" charset="-94"/>
                </a:rPr>
                <a:t> </a:t>
              </a:r>
              <a:r>
                <a:rPr lang="tr-TR" sz="1600" dirty="0" err="1">
                  <a:latin typeface="Montserrat Light" panose="00000400000000000000" pitchFamily="50" charset="-94"/>
                </a:rPr>
                <a:t>ipsum</a:t>
              </a:r>
              <a:r>
                <a:rPr lang="tr-TR" sz="1600" dirty="0">
                  <a:latin typeface="Montserrat Light" panose="00000400000000000000" pitchFamily="50" charset="-94"/>
                </a:rPr>
                <a:t> </a:t>
              </a:r>
              <a:r>
                <a:rPr lang="tr-TR" sz="1600" dirty="0" err="1">
                  <a:latin typeface="Montserrat Light" panose="00000400000000000000" pitchFamily="50" charset="-94"/>
                </a:rPr>
                <a:t>dolor</a:t>
              </a:r>
              <a:r>
                <a:rPr lang="tr-TR" sz="1600" dirty="0">
                  <a:latin typeface="Montserrat Light" panose="00000400000000000000" pitchFamily="50" charset="-94"/>
                </a:rPr>
                <a:t> sit </a:t>
              </a:r>
              <a:r>
                <a:rPr lang="tr-TR" sz="1600" dirty="0" err="1">
                  <a:latin typeface="Montserrat Light" panose="00000400000000000000" pitchFamily="50" charset="-94"/>
                </a:rPr>
                <a:t>amet</a:t>
              </a:r>
              <a:r>
                <a:rPr lang="tr-TR" sz="1600" dirty="0">
                  <a:latin typeface="Montserrat Light" panose="00000400000000000000" pitchFamily="50" charset="-94"/>
                </a:rPr>
                <a:t>, </a:t>
              </a:r>
              <a:r>
                <a:rPr lang="tr-TR" sz="1600" dirty="0" err="1">
                  <a:latin typeface="Montserrat Light" panose="00000400000000000000" pitchFamily="50" charset="-94"/>
                </a:rPr>
                <a:t>consectetur</a:t>
              </a:r>
              <a:r>
                <a:rPr lang="tr-TR" sz="1600" dirty="0">
                  <a:latin typeface="Montserrat Light" panose="00000400000000000000" pitchFamily="50" charset="-94"/>
                </a:rPr>
                <a:t> </a:t>
              </a:r>
              <a:r>
                <a:rPr lang="tr-TR" sz="1600" dirty="0" err="1">
                  <a:latin typeface="Montserrat Light" panose="00000400000000000000" pitchFamily="50" charset="-94"/>
                </a:rPr>
                <a:t>adipiscing</a:t>
              </a:r>
              <a:r>
                <a:rPr lang="tr-TR" sz="1600" dirty="0">
                  <a:latin typeface="Montserrat Light" panose="00000400000000000000" pitchFamily="50" charset="-94"/>
                </a:rPr>
                <a:t> elit sit </a:t>
              </a:r>
              <a:r>
                <a:rPr lang="tr-TR" sz="1600" dirty="0" err="1">
                  <a:latin typeface="Montserrat Light" panose="00000400000000000000" pitchFamily="50" charset="-94"/>
                </a:rPr>
                <a:t>amet</a:t>
              </a:r>
              <a:r>
                <a:rPr lang="tr-TR" sz="1600" dirty="0">
                  <a:latin typeface="Montserrat Light" panose="00000400000000000000" pitchFamily="50" charset="-94"/>
                </a:rPr>
                <a:t>, </a:t>
              </a:r>
              <a:r>
                <a:rPr lang="tr-TR" sz="1600" dirty="0" err="1">
                  <a:latin typeface="Montserrat Light" panose="00000400000000000000" pitchFamily="50" charset="-94"/>
                </a:rPr>
                <a:t>consectetur</a:t>
              </a:r>
              <a:endParaRPr lang="tr-TR" sz="1600" dirty="0"/>
            </a:p>
          </p:txBody>
        </p:sp>
      </p:grpSp>
      <p:sp>
        <p:nvSpPr>
          <p:cNvPr id="2" name="Metin kutusu 1">
            <a:extLst>
              <a:ext uri="{FF2B5EF4-FFF2-40B4-BE49-F238E27FC236}">
                <a16:creationId xmlns:a16="http://schemas.microsoft.com/office/drawing/2014/main" id="{B940AEE9-3A9C-56EA-3B3C-A8FA0765E553}"/>
              </a:ext>
            </a:extLst>
          </p:cNvPr>
          <p:cNvSpPr txBox="1"/>
          <p:nvPr/>
        </p:nvSpPr>
        <p:spPr>
          <a:xfrm>
            <a:off x="6316980" y="6357699"/>
            <a:ext cx="1363980" cy="276999"/>
          </a:xfrm>
          <a:prstGeom prst="rect">
            <a:avLst/>
          </a:prstGeom>
          <a:solidFill>
            <a:srgbClr val="FFFF00"/>
          </a:solidFill>
          <a:ln w="38100">
            <a:solidFill>
              <a:srgbClr val="FF0000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tr-TR" sz="1200" dirty="0"/>
              <a:t>PARTNER’S LOGO</a:t>
            </a:r>
          </a:p>
        </p:txBody>
      </p:sp>
    </p:spTree>
    <p:extLst>
      <p:ext uri="{BB962C8B-B14F-4D97-AF65-F5344CB8AC3E}">
        <p14:creationId xmlns:p14="http://schemas.microsoft.com/office/powerpoint/2010/main" val="3075434550"/>
      </p:ext>
    </p:extLst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A06DED289E437438E8CDF0E0C275B1A" ma:contentTypeVersion="15" ma:contentTypeDescription="Create a new document." ma:contentTypeScope="" ma:versionID="79b1c66d3c19b00bec34930adfae48d3">
  <xsd:schema xmlns:xsd="http://www.w3.org/2001/XMLSchema" xmlns:xs="http://www.w3.org/2001/XMLSchema" xmlns:p="http://schemas.microsoft.com/office/2006/metadata/properties" xmlns:ns2="9c36add6-739a-4c29-8ed6-2686751d2714" xmlns:ns3="53e6ffbd-972d-40fb-8ec6-5b8d79336218" targetNamespace="http://schemas.microsoft.com/office/2006/metadata/properties" ma:root="true" ma:fieldsID="316aaa0734a92dde052e16e076347935" ns2:_="" ns3:_="">
    <xsd:import namespace="9c36add6-739a-4c29-8ed6-2686751d2714"/>
    <xsd:import namespace="53e6ffbd-972d-40fb-8ec6-5b8d7933621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DateTaken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c36add6-739a-4c29-8ed6-2686751d271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12" nillable="true" ma:displayName="Location" ma:indexed="true" ma:internalName="MediaServiceLocatio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3e678972-7616-4b67-973f-c669a8ffd46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3e6ffbd-972d-40fb-8ec6-5b8d79336218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a4d93c0d-a02c-4b5e-987f-b2f8bdaad71e}" ma:internalName="TaxCatchAll" ma:showField="CatchAllData" ma:web="53e6ffbd-972d-40fb-8ec6-5b8d7933621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1D6F8CB-B896-4130-B81A-19A5A58EB86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02B3476-175E-4964-B46E-03E9448ED27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c36add6-739a-4c29-8ed6-2686751d2714"/>
    <ds:schemaRef ds:uri="53e6ffbd-972d-40fb-8ec6-5b8d7933621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1174</TotalTime>
  <Words>912</Words>
  <Application>Microsoft Office PowerPoint</Application>
  <PresentationFormat>Geniş ekran</PresentationFormat>
  <Paragraphs>88</Paragraphs>
  <Slides>14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5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14</vt:i4>
      </vt:variant>
    </vt:vector>
  </HeadingPairs>
  <TitlesOfParts>
    <vt:vector size="20" baseType="lpstr">
      <vt:lpstr>Montserrat</vt:lpstr>
      <vt:lpstr>Montserrat Semi Bold</vt:lpstr>
      <vt:lpstr>Montserrat Light</vt:lpstr>
      <vt:lpstr>Montserrat Extra Bold</vt:lpstr>
      <vt:lpstr>Arial</vt:lpstr>
      <vt:lpstr>Θέμα του Office</vt:lpstr>
      <vt:lpstr>PowerPoint Sunusu</vt:lpstr>
      <vt:lpstr>TITLE OF PRESENTATION 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Christina Galani</dc:creator>
  <cp:lastModifiedBy>Riza</cp:lastModifiedBy>
  <cp:revision>18</cp:revision>
  <dcterms:created xsi:type="dcterms:W3CDTF">2024-04-09T10:12:02Z</dcterms:created>
  <dcterms:modified xsi:type="dcterms:W3CDTF">2024-10-02T23:58:42Z</dcterms:modified>
</cp:coreProperties>
</file>